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98" r:id="rId5"/>
    <p:sldId id="322" r:id="rId6"/>
    <p:sldId id="273" r:id="rId7"/>
    <p:sldId id="274" r:id="rId8"/>
    <p:sldId id="308" r:id="rId9"/>
    <p:sldId id="275" r:id="rId10"/>
    <p:sldId id="321" r:id="rId11"/>
    <p:sldId id="323" r:id="rId12"/>
    <p:sldId id="324" r:id="rId13"/>
    <p:sldId id="325" r:id="rId14"/>
    <p:sldId id="284" r:id="rId15"/>
    <p:sldId id="302" r:id="rId16"/>
    <p:sldId id="303" r:id="rId17"/>
    <p:sldId id="287" r:id="rId18"/>
    <p:sldId id="304" r:id="rId19"/>
    <p:sldId id="328" r:id="rId20"/>
    <p:sldId id="326" r:id="rId21"/>
    <p:sldId id="327" r:id="rId22"/>
    <p:sldId id="31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7" autoAdjust="0"/>
    <p:restoredTop sz="94636" autoAdjust="0"/>
  </p:normalViewPr>
  <p:slideViewPr>
    <p:cSldViewPr>
      <p:cViewPr varScale="1">
        <p:scale>
          <a:sx n="66" d="100"/>
          <a:sy n="66" d="100"/>
        </p:scale>
        <p:origin x="-1252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Самара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</c:v>
                </c:pt>
                <c:pt idx="1">
                  <c:v>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Казань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50</c:v>
                </c:pt>
                <c:pt idx="1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6255872"/>
        <c:axId val="93901888"/>
        <c:axId val="123615104"/>
      </c:bar3DChart>
      <c:catAx>
        <c:axId val="14625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901888"/>
        <c:crosses val="autoZero"/>
        <c:auto val="1"/>
        <c:lblAlgn val="ctr"/>
        <c:lblOffset val="100"/>
        <c:noMultiLvlLbl val="0"/>
      </c:catAx>
      <c:valAx>
        <c:axId val="93901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255872"/>
        <c:crosses val="autoZero"/>
        <c:crossBetween val="between"/>
      </c:valAx>
      <c:serAx>
        <c:axId val="123615104"/>
        <c:scaling>
          <c:orientation val="minMax"/>
        </c:scaling>
        <c:delete val="0"/>
        <c:axPos val="b"/>
        <c:majorTickMark val="out"/>
        <c:minorTickMark val="none"/>
        <c:tickLblPos val="nextTo"/>
        <c:crossAx val="93901888"/>
        <c:crosses val="autoZero"/>
      </c:serAx>
      <c:spPr>
        <a:scene3d>
          <a:camera prst="orthographicFront"/>
          <a:lightRig rig="threePt" dir="t"/>
        </a:scene3d>
        <a:sp3d prstMaterial="legacyWireframe"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0DF2F-D5F7-4EF7-809F-B656C56317D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D935C-46AB-48AE-8F6A-7B4E886F00A2}">
      <dgm:prSet phldrT="[Текст]"/>
      <dgm:spPr/>
      <dgm:t>
        <a:bodyPr/>
        <a:lstStyle/>
        <a:p>
          <a:r>
            <a:rPr lang="ru-RU" dirty="0" smtClean="0"/>
            <a:t>Мониторинг</a:t>
          </a:r>
          <a:endParaRPr lang="ru-RU" dirty="0"/>
        </a:p>
      </dgm:t>
    </dgm:pt>
    <dgm:pt modelId="{444403E1-B30B-4F03-8877-2EF639E6F7EF}" type="parTrans" cxnId="{5A8E09DA-FA5C-454B-AB29-1E4C886F8AAE}">
      <dgm:prSet/>
      <dgm:spPr/>
      <dgm:t>
        <a:bodyPr/>
        <a:lstStyle/>
        <a:p>
          <a:endParaRPr lang="ru-RU"/>
        </a:p>
      </dgm:t>
    </dgm:pt>
    <dgm:pt modelId="{98259DF1-E961-4EFC-815D-226C7A09F18D}" type="sibTrans" cxnId="{5A8E09DA-FA5C-454B-AB29-1E4C886F8AAE}">
      <dgm:prSet/>
      <dgm:spPr/>
      <dgm:t>
        <a:bodyPr/>
        <a:lstStyle/>
        <a:p>
          <a:endParaRPr lang="ru-RU"/>
        </a:p>
      </dgm:t>
    </dgm:pt>
    <dgm:pt modelId="{FEAA5018-333A-46F7-9654-DFC0AE649928}">
      <dgm:prSet phldrT="[Текст]"/>
      <dgm:spPr/>
      <dgm:t>
        <a:bodyPr/>
        <a:lstStyle/>
        <a:p>
          <a:r>
            <a:rPr lang="ru-RU" dirty="0" smtClean="0"/>
            <a:t>Конференции</a:t>
          </a:r>
          <a:endParaRPr lang="ru-RU" dirty="0"/>
        </a:p>
      </dgm:t>
    </dgm:pt>
    <dgm:pt modelId="{28C56F50-52D1-4B37-BCBA-8EC2C44C59A3}" type="parTrans" cxnId="{B539B25C-19F5-4108-B47D-54EBE95DDB29}">
      <dgm:prSet/>
      <dgm:spPr/>
      <dgm:t>
        <a:bodyPr/>
        <a:lstStyle/>
        <a:p>
          <a:endParaRPr lang="ru-RU"/>
        </a:p>
      </dgm:t>
    </dgm:pt>
    <dgm:pt modelId="{FC54640A-44E8-4324-BB8E-CC7ABC1CF761}" type="sibTrans" cxnId="{B539B25C-19F5-4108-B47D-54EBE95DDB29}">
      <dgm:prSet/>
      <dgm:spPr/>
      <dgm:t>
        <a:bodyPr/>
        <a:lstStyle/>
        <a:p>
          <a:endParaRPr lang="ru-RU"/>
        </a:p>
      </dgm:t>
    </dgm:pt>
    <dgm:pt modelId="{717C69C7-3F61-4CF9-A31E-344D8067F317}">
      <dgm:prSet phldrT="[Текст]"/>
      <dgm:spPr/>
      <dgm:t>
        <a:bodyPr/>
        <a:lstStyle/>
        <a:p>
          <a:r>
            <a:rPr lang="ru-RU" dirty="0" smtClean="0"/>
            <a:t>Горячая линия</a:t>
          </a:r>
          <a:endParaRPr lang="ru-RU" dirty="0"/>
        </a:p>
      </dgm:t>
    </dgm:pt>
    <dgm:pt modelId="{42538560-80BB-48AE-93B2-404FB3F50BF6}" type="parTrans" cxnId="{0DD35839-00D4-45B9-B127-60561D2B373A}">
      <dgm:prSet/>
      <dgm:spPr/>
      <dgm:t>
        <a:bodyPr/>
        <a:lstStyle/>
        <a:p>
          <a:endParaRPr lang="ru-RU"/>
        </a:p>
      </dgm:t>
    </dgm:pt>
    <dgm:pt modelId="{71ECDD8F-9CE5-4DE5-ABD3-DD83BFD52672}" type="sibTrans" cxnId="{0DD35839-00D4-45B9-B127-60561D2B373A}">
      <dgm:prSet/>
      <dgm:spPr/>
      <dgm:t>
        <a:bodyPr/>
        <a:lstStyle/>
        <a:p>
          <a:endParaRPr lang="ru-RU"/>
        </a:p>
      </dgm:t>
    </dgm:pt>
    <dgm:pt modelId="{220F5B36-7F45-43F4-9349-314D4DFBBDA0}" type="pres">
      <dgm:prSet presAssocID="{6870DF2F-D5F7-4EF7-809F-B656C56317D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DFD7330-F2E9-4CF0-BFDD-488CB5DAC9A7}" type="pres">
      <dgm:prSet presAssocID="{2D5D935C-46AB-48AE-8F6A-7B4E886F00A2}" presName="linNode" presStyleCnt="0"/>
      <dgm:spPr/>
    </dgm:pt>
    <dgm:pt modelId="{94AB9339-CF5F-41E9-8706-8BDC70E1A2CB}" type="pres">
      <dgm:prSet presAssocID="{2D5D935C-46AB-48AE-8F6A-7B4E886F00A2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43EF6-A777-490A-AA03-91E31325CD86}" type="pres">
      <dgm:prSet presAssocID="{2D5D935C-46AB-48AE-8F6A-7B4E886F00A2}" presName="childShp" presStyleLbl="bgAccFollowNode1" presStyleIdx="0" presStyleCnt="3">
        <dgm:presLayoutVars>
          <dgm:bulletEnabled val="1"/>
        </dgm:presLayoutVars>
      </dgm:prSet>
      <dgm:spPr/>
    </dgm:pt>
    <dgm:pt modelId="{38336EF4-17EA-4E65-B5A7-F7B34F7AC1D6}" type="pres">
      <dgm:prSet presAssocID="{98259DF1-E961-4EFC-815D-226C7A09F18D}" presName="spacing" presStyleCnt="0"/>
      <dgm:spPr/>
    </dgm:pt>
    <dgm:pt modelId="{ACAA465C-C09C-416F-A67B-3774500ED763}" type="pres">
      <dgm:prSet presAssocID="{FEAA5018-333A-46F7-9654-DFC0AE649928}" presName="linNode" presStyleCnt="0"/>
      <dgm:spPr/>
    </dgm:pt>
    <dgm:pt modelId="{6AE23B36-BB7C-4296-921A-7783C76AC67C}" type="pres">
      <dgm:prSet presAssocID="{FEAA5018-333A-46F7-9654-DFC0AE649928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A6008C-EEA0-4ED1-BCBB-E0A1D522AD6C}" type="pres">
      <dgm:prSet presAssocID="{FEAA5018-333A-46F7-9654-DFC0AE649928}" presName="childShp" presStyleLbl="bgAccFollowNode1" presStyleIdx="1" presStyleCnt="3">
        <dgm:presLayoutVars>
          <dgm:bulletEnabled val="1"/>
        </dgm:presLayoutVars>
      </dgm:prSet>
      <dgm:spPr/>
    </dgm:pt>
    <dgm:pt modelId="{A1E23342-1ABE-4D8B-B85F-42988639EC33}" type="pres">
      <dgm:prSet presAssocID="{FC54640A-44E8-4324-BB8E-CC7ABC1CF761}" presName="spacing" presStyleCnt="0"/>
      <dgm:spPr/>
    </dgm:pt>
    <dgm:pt modelId="{4FCA6829-DA78-4934-A6AA-7C77B141BAE5}" type="pres">
      <dgm:prSet presAssocID="{717C69C7-3F61-4CF9-A31E-344D8067F317}" presName="linNode" presStyleCnt="0"/>
      <dgm:spPr/>
    </dgm:pt>
    <dgm:pt modelId="{F0890672-EAC6-424F-AC40-3B65D16DA3DA}" type="pres">
      <dgm:prSet presAssocID="{717C69C7-3F61-4CF9-A31E-344D8067F317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667A1-9D44-41A5-9543-656010BC02D1}" type="pres">
      <dgm:prSet presAssocID="{717C69C7-3F61-4CF9-A31E-344D8067F317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904BADAB-416E-4B11-83C7-1B5E4B8CC8DB}" type="presOf" srcId="{6870DF2F-D5F7-4EF7-809F-B656C56317D0}" destId="{220F5B36-7F45-43F4-9349-314D4DFBBDA0}" srcOrd="0" destOrd="0" presId="urn:microsoft.com/office/officeart/2005/8/layout/vList6"/>
    <dgm:cxn modelId="{9FA0B6ED-870F-4B4A-81D6-3AE9E5DB2429}" type="presOf" srcId="{717C69C7-3F61-4CF9-A31E-344D8067F317}" destId="{F0890672-EAC6-424F-AC40-3B65D16DA3DA}" srcOrd="0" destOrd="0" presId="urn:microsoft.com/office/officeart/2005/8/layout/vList6"/>
    <dgm:cxn modelId="{B539B25C-19F5-4108-B47D-54EBE95DDB29}" srcId="{6870DF2F-D5F7-4EF7-809F-B656C56317D0}" destId="{FEAA5018-333A-46F7-9654-DFC0AE649928}" srcOrd="1" destOrd="0" parTransId="{28C56F50-52D1-4B37-BCBA-8EC2C44C59A3}" sibTransId="{FC54640A-44E8-4324-BB8E-CC7ABC1CF761}"/>
    <dgm:cxn modelId="{5A8E09DA-FA5C-454B-AB29-1E4C886F8AAE}" srcId="{6870DF2F-D5F7-4EF7-809F-B656C56317D0}" destId="{2D5D935C-46AB-48AE-8F6A-7B4E886F00A2}" srcOrd="0" destOrd="0" parTransId="{444403E1-B30B-4F03-8877-2EF639E6F7EF}" sibTransId="{98259DF1-E961-4EFC-815D-226C7A09F18D}"/>
    <dgm:cxn modelId="{588E00A0-1F38-41D0-A189-F8B103300AA3}" type="presOf" srcId="{2D5D935C-46AB-48AE-8F6A-7B4E886F00A2}" destId="{94AB9339-CF5F-41E9-8706-8BDC70E1A2CB}" srcOrd="0" destOrd="0" presId="urn:microsoft.com/office/officeart/2005/8/layout/vList6"/>
    <dgm:cxn modelId="{0DD35839-00D4-45B9-B127-60561D2B373A}" srcId="{6870DF2F-D5F7-4EF7-809F-B656C56317D0}" destId="{717C69C7-3F61-4CF9-A31E-344D8067F317}" srcOrd="2" destOrd="0" parTransId="{42538560-80BB-48AE-93B2-404FB3F50BF6}" sibTransId="{71ECDD8F-9CE5-4DE5-ABD3-DD83BFD52672}"/>
    <dgm:cxn modelId="{AEE8FF15-E2EA-4D9E-8F01-A01D964888DC}" type="presOf" srcId="{FEAA5018-333A-46F7-9654-DFC0AE649928}" destId="{6AE23B36-BB7C-4296-921A-7783C76AC67C}" srcOrd="0" destOrd="0" presId="urn:microsoft.com/office/officeart/2005/8/layout/vList6"/>
    <dgm:cxn modelId="{A0329F4A-5B4C-4BDA-AB86-276662C3E48A}" type="presParOf" srcId="{220F5B36-7F45-43F4-9349-314D4DFBBDA0}" destId="{EDFD7330-F2E9-4CF0-BFDD-488CB5DAC9A7}" srcOrd="0" destOrd="0" presId="urn:microsoft.com/office/officeart/2005/8/layout/vList6"/>
    <dgm:cxn modelId="{0FDD810A-3E5C-4DDF-A6A8-C759CBDB55CA}" type="presParOf" srcId="{EDFD7330-F2E9-4CF0-BFDD-488CB5DAC9A7}" destId="{94AB9339-CF5F-41E9-8706-8BDC70E1A2CB}" srcOrd="0" destOrd="0" presId="urn:microsoft.com/office/officeart/2005/8/layout/vList6"/>
    <dgm:cxn modelId="{37A34F7D-FABF-4F71-AB18-ACCB9C6B9287}" type="presParOf" srcId="{EDFD7330-F2E9-4CF0-BFDD-488CB5DAC9A7}" destId="{93043EF6-A777-490A-AA03-91E31325CD86}" srcOrd="1" destOrd="0" presId="urn:microsoft.com/office/officeart/2005/8/layout/vList6"/>
    <dgm:cxn modelId="{59935538-1350-45FF-A201-3804F58EC581}" type="presParOf" srcId="{220F5B36-7F45-43F4-9349-314D4DFBBDA0}" destId="{38336EF4-17EA-4E65-B5A7-F7B34F7AC1D6}" srcOrd="1" destOrd="0" presId="urn:microsoft.com/office/officeart/2005/8/layout/vList6"/>
    <dgm:cxn modelId="{02E1B12E-6A0E-48D8-8DB1-8696E264AFEB}" type="presParOf" srcId="{220F5B36-7F45-43F4-9349-314D4DFBBDA0}" destId="{ACAA465C-C09C-416F-A67B-3774500ED763}" srcOrd="2" destOrd="0" presId="urn:microsoft.com/office/officeart/2005/8/layout/vList6"/>
    <dgm:cxn modelId="{A88658CF-4927-4156-B39C-85CC12BD28F5}" type="presParOf" srcId="{ACAA465C-C09C-416F-A67B-3774500ED763}" destId="{6AE23B36-BB7C-4296-921A-7783C76AC67C}" srcOrd="0" destOrd="0" presId="urn:microsoft.com/office/officeart/2005/8/layout/vList6"/>
    <dgm:cxn modelId="{D75303A2-E590-49CD-8508-8A8299535B3B}" type="presParOf" srcId="{ACAA465C-C09C-416F-A67B-3774500ED763}" destId="{96A6008C-EEA0-4ED1-BCBB-E0A1D522AD6C}" srcOrd="1" destOrd="0" presId="urn:microsoft.com/office/officeart/2005/8/layout/vList6"/>
    <dgm:cxn modelId="{07EC10A8-1F0A-4820-9FC5-6863E6AD6467}" type="presParOf" srcId="{220F5B36-7F45-43F4-9349-314D4DFBBDA0}" destId="{A1E23342-1ABE-4D8B-B85F-42988639EC33}" srcOrd="3" destOrd="0" presId="urn:microsoft.com/office/officeart/2005/8/layout/vList6"/>
    <dgm:cxn modelId="{53874B39-68D2-45DC-93B1-9986CDE899B5}" type="presParOf" srcId="{220F5B36-7F45-43F4-9349-314D4DFBBDA0}" destId="{4FCA6829-DA78-4934-A6AA-7C77B141BAE5}" srcOrd="4" destOrd="0" presId="urn:microsoft.com/office/officeart/2005/8/layout/vList6"/>
    <dgm:cxn modelId="{8A7D48B8-81E9-4045-9E3D-DE071C3B932E}" type="presParOf" srcId="{4FCA6829-DA78-4934-A6AA-7C77B141BAE5}" destId="{F0890672-EAC6-424F-AC40-3B65D16DA3DA}" srcOrd="0" destOrd="0" presId="urn:microsoft.com/office/officeart/2005/8/layout/vList6"/>
    <dgm:cxn modelId="{1EC69E3C-F934-4FF0-80BF-FC94859D39BA}" type="presParOf" srcId="{4FCA6829-DA78-4934-A6AA-7C77B141BAE5}" destId="{516667A1-9D44-41A5-9543-656010BC02D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267845-D5B6-49C9-A41D-A735A423628A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E4EDBC-F93B-4A5B-A607-5B7F0E8FE17B}">
      <dgm:prSet phldrT="[Текст]"/>
      <dgm:spPr/>
      <dgm:t>
        <a:bodyPr/>
        <a:lstStyle/>
        <a:p>
          <a:r>
            <a:rPr lang="ru-RU" dirty="0" smtClean="0"/>
            <a:t>Аналитические доклады</a:t>
          </a:r>
          <a:endParaRPr lang="ru-RU" dirty="0"/>
        </a:p>
      </dgm:t>
    </dgm:pt>
    <dgm:pt modelId="{02A39CC8-8C36-4A94-80EA-D02F409E3B29}" type="parTrans" cxnId="{2B56D81B-9DC8-433D-8F14-1F1A5A57CA7D}">
      <dgm:prSet/>
      <dgm:spPr/>
      <dgm:t>
        <a:bodyPr/>
        <a:lstStyle/>
        <a:p>
          <a:endParaRPr lang="ru-RU"/>
        </a:p>
      </dgm:t>
    </dgm:pt>
    <dgm:pt modelId="{4378F9BC-FE39-408B-B23B-F702686B03D5}" type="sibTrans" cxnId="{2B56D81B-9DC8-433D-8F14-1F1A5A57CA7D}">
      <dgm:prSet/>
      <dgm:spPr/>
      <dgm:t>
        <a:bodyPr/>
        <a:lstStyle/>
        <a:p>
          <a:endParaRPr lang="ru-RU"/>
        </a:p>
      </dgm:t>
    </dgm:pt>
    <dgm:pt modelId="{A84556DA-AE80-4F7D-83A4-53C0F0485F88}" type="pres">
      <dgm:prSet presAssocID="{84267845-D5B6-49C9-A41D-A735A423628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F77BF1-91C7-48C0-BDDA-46F6A96EBDB0}" type="pres">
      <dgm:prSet presAssocID="{31E4EDBC-F93B-4A5B-A607-5B7F0E8FE17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56D81B-9DC8-433D-8F14-1F1A5A57CA7D}" srcId="{84267845-D5B6-49C9-A41D-A735A423628A}" destId="{31E4EDBC-F93B-4A5B-A607-5B7F0E8FE17B}" srcOrd="0" destOrd="0" parTransId="{02A39CC8-8C36-4A94-80EA-D02F409E3B29}" sibTransId="{4378F9BC-FE39-408B-B23B-F702686B03D5}"/>
    <dgm:cxn modelId="{742F45F9-0A99-44B2-84F7-7D5C6EFA5166}" type="presOf" srcId="{84267845-D5B6-49C9-A41D-A735A423628A}" destId="{A84556DA-AE80-4F7D-83A4-53C0F0485F88}" srcOrd="0" destOrd="0" presId="urn:microsoft.com/office/officeart/2005/8/layout/hList6"/>
    <dgm:cxn modelId="{9FCD48FC-7F28-463C-8FB8-4F0DFC840B94}" type="presOf" srcId="{31E4EDBC-F93B-4A5B-A607-5B7F0E8FE17B}" destId="{61F77BF1-91C7-48C0-BDDA-46F6A96EBDB0}" srcOrd="0" destOrd="0" presId="urn:microsoft.com/office/officeart/2005/8/layout/hList6"/>
    <dgm:cxn modelId="{685A9B84-1A58-4C2F-8DC1-97CB5FD93061}" type="presParOf" srcId="{A84556DA-AE80-4F7D-83A4-53C0F0485F88}" destId="{61F77BF1-91C7-48C0-BDDA-46F6A96EBDB0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6B0531-6F8A-4B43-BD66-EC5FF4C5A37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693E21-3352-46A7-B2DE-CCD45CF46A5F}">
      <dgm:prSet phldrT="[Текст]"/>
      <dgm:spPr/>
      <dgm:t>
        <a:bodyPr/>
        <a:lstStyle/>
        <a:p>
          <a:r>
            <a:rPr lang="ru-RU" dirty="0" smtClean="0"/>
            <a:t>Мониторинг</a:t>
          </a:r>
          <a:endParaRPr lang="ru-RU" dirty="0"/>
        </a:p>
      </dgm:t>
    </dgm:pt>
    <dgm:pt modelId="{BF4D3150-2E65-4816-81C5-7366AB0A68A1}" type="parTrans" cxnId="{5F4CE211-68A5-43AD-A91C-3297BF621B03}">
      <dgm:prSet/>
      <dgm:spPr/>
      <dgm:t>
        <a:bodyPr/>
        <a:lstStyle/>
        <a:p>
          <a:endParaRPr lang="ru-RU"/>
        </a:p>
      </dgm:t>
    </dgm:pt>
    <dgm:pt modelId="{D70E28F8-1B03-4B6E-96E7-4205A9827E8A}" type="sibTrans" cxnId="{5F4CE211-68A5-43AD-A91C-3297BF621B03}">
      <dgm:prSet/>
      <dgm:spPr/>
      <dgm:t>
        <a:bodyPr/>
        <a:lstStyle/>
        <a:p>
          <a:endParaRPr lang="ru-RU"/>
        </a:p>
      </dgm:t>
    </dgm:pt>
    <dgm:pt modelId="{A44A55AD-ABC8-4BA7-8C69-1871E20F5AD3}">
      <dgm:prSet phldrT="[Текст]"/>
      <dgm:spPr/>
      <dgm:t>
        <a:bodyPr/>
        <a:lstStyle/>
        <a:p>
          <a:r>
            <a:rPr lang="ru-RU" dirty="0" smtClean="0"/>
            <a:t>Внешний</a:t>
          </a:r>
          <a:endParaRPr lang="ru-RU" dirty="0"/>
        </a:p>
      </dgm:t>
    </dgm:pt>
    <dgm:pt modelId="{A42D514A-76D7-4A59-8FD7-296AB814A76E}" type="parTrans" cxnId="{39E82CCE-9DF4-471E-9434-1E4FCE45B9B2}">
      <dgm:prSet/>
      <dgm:spPr/>
      <dgm:t>
        <a:bodyPr/>
        <a:lstStyle/>
        <a:p>
          <a:endParaRPr lang="ru-RU"/>
        </a:p>
      </dgm:t>
    </dgm:pt>
    <dgm:pt modelId="{EC9A7C5E-78F9-4596-9751-8E9B3DCCF6A1}" type="sibTrans" cxnId="{39E82CCE-9DF4-471E-9434-1E4FCE45B9B2}">
      <dgm:prSet/>
      <dgm:spPr/>
      <dgm:t>
        <a:bodyPr/>
        <a:lstStyle/>
        <a:p>
          <a:endParaRPr lang="ru-RU"/>
        </a:p>
      </dgm:t>
    </dgm:pt>
    <dgm:pt modelId="{F2301F6F-51B5-45EE-9316-BEBA2594EB5C}">
      <dgm:prSet phldrT="[Текст]"/>
      <dgm:spPr/>
      <dgm:t>
        <a:bodyPr/>
        <a:lstStyle/>
        <a:p>
          <a:r>
            <a:rPr lang="ru-RU" dirty="0" smtClean="0"/>
            <a:t>Внутренний</a:t>
          </a:r>
          <a:endParaRPr lang="ru-RU" dirty="0"/>
        </a:p>
      </dgm:t>
    </dgm:pt>
    <dgm:pt modelId="{AB495430-110A-47F7-AD9C-24B06A416C24}" type="parTrans" cxnId="{8054E297-35FA-49F7-9353-7283267EC81A}">
      <dgm:prSet/>
      <dgm:spPr/>
      <dgm:t>
        <a:bodyPr/>
        <a:lstStyle/>
        <a:p>
          <a:endParaRPr lang="ru-RU"/>
        </a:p>
      </dgm:t>
    </dgm:pt>
    <dgm:pt modelId="{F4CDFBE7-7745-423E-93FF-DBE9C556D60D}" type="sibTrans" cxnId="{8054E297-35FA-49F7-9353-7283267EC81A}">
      <dgm:prSet/>
      <dgm:spPr/>
      <dgm:t>
        <a:bodyPr/>
        <a:lstStyle/>
        <a:p>
          <a:endParaRPr lang="ru-RU"/>
        </a:p>
      </dgm:t>
    </dgm:pt>
    <dgm:pt modelId="{422D8A8C-B0E6-4C39-A598-7697D820E5D5}">
      <dgm:prSet/>
      <dgm:spPr/>
      <dgm:t>
        <a:bodyPr/>
        <a:lstStyle/>
        <a:p>
          <a:r>
            <a:rPr lang="ru-RU" dirty="0" smtClean="0"/>
            <a:t>Работа в составе АК</a:t>
          </a:r>
          <a:endParaRPr lang="ru-RU" dirty="0"/>
        </a:p>
      </dgm:t>
    </dgm:pt>
    <dgm:pt modelId="{DCF38039-F24E-4D66-BDE2-61886C7903B3}" type="parTrans" cxnId="{1EE6DD91-3A28-4789-BB66-2ABEC5FF62CC}">
      <dgm:prSet/>
      <dgm:spPr/>
      <dgm:t>
        <a:bodyPr/>
        <a:lstStyle/>
        <a:p>
          <a:endParaRPr lang="ru-RU"/>
        </a:p>
      </dgm:t>
    </dgm:pt>
    <dgm:pt modelId="{1936BA3C-DB55-437B-8277-FB896CBA1AB4}" type="sibTrans" cxnId="{1EE6DD91-3A28-4789-BB66-2ABEC5FF62CC}">
      <dgm:prSet/>
      <dgm:spPr/>
      <dgm:t>
        <a:bodyPr/>
        <a:lstStyle/>
        <a:p>
          <a:endParaRPr lang="ru-RU"/>
        </a:p>
      </dgm:t>
    </dgm:pt>
    <dgm:pt modelId="{E6292A90-B17F-410B-B076-8BDE38B1516A}">
      <dgm:prSet/>
      <dgm:spPr/>
      <dgm:t>
        <a:bodyPr/>
        <a:lstStyle/>
        <a:p>
          <a:r>
            <a:rPr lang="ru-RU" dirty="0" smtClean="0"/>
            <a:t>Изучение законодательства</a:t>
          </a:r>
          <a:endParaRPr lang="ru-RU" dirty="0"/>
        </a:p>
      </dgm:t>
    </dgm:pt>
    <dgm:pt modelId="{CB065E25-A1D9-4C28-8B48-F39D85E5F7FC}" type="parTrans" cxnId="{B36845F8-8CCB-4018-9123-18EF9C4E52C9}">
      <dgm:prSet/>
      <dgm:spPr/>
      <dgm:t>
        <a:bodyPr/>
        <a:lstStyle/>
        <a:p>
          <a:endParaRPr lang="ru-RU"/>
        </a:p>
      </dgm:t>
    </dgm:pt>
    <dgm:pt modelId="{3C1D2684-7440-484E-BD8F-8064DC6AF5FE}" type="sibTrans" cxnId="{B36845F8-8CCB-4018-9123-18EF9C4E52C9}">
      <dgm:prSet/>
      <dgm:spPr/>
      <dgm:t>
        <a:bodyPr/>
        <a:lstStyle/>
        <a:p>
          <a:endParaRPr lang="ru-RU"/>
        </a:p>
      </dgm:t>
    </dgm:pt>
    <dgm:pt modelId="{F69E8C3E-D696-40CC-A3FA-87509DF1C3A7}">
      <dgm:prSet/>
      <dgm:spPr/>
      <dgm:t>
        <a:bodyPr/>
        <a:lstStyle/>
        <a:p>
          <a:r>
            <a:rPr lang="ru-RU" dirty="0" smtClean="0"/>
            <a:t>Анализ обращений</a:t>
          </a:r>
          <a:endParaRPr lang="ru-RU" dirty="0"/>
        </a:p>
      </dgm:t>
    </dgm:pt>
    <dgm:pt modelId="{6379CD21-4817-42A5-97E7-70D63C6D9D69}" type="parTrans" cxnId="{12B3CE2D-474A-40E0-879B-D9ED4C6677FA}">
      <dgm:prSet/>
      <dgm:spPr/>
      <dgm:t>
        <a:bodyPr/>
        <a:lstStyle/>
        <a:p>
          <a:endParaRPr lang="ru-RU"/>
        </a:p>
      </dgm:t>
    </dgm:pt>
    <dgm:pt modelId="{FE9FA31C-4A61-4AEA-8D80-33D98E293CCE}" type="sibTrans" cxnId="{12B3CE2D-474A-40E0-879B-D9ED4C6677FA}">
      <dgm:prSet/>
      <dgm:spPr/>
      <dgm:t>
        <a:bodyPr/>
        <a:lstStyle/>
        <a:p>
          <a:endParaRPr lang="ru-RU"/>
        </a:p>
      </dgm:t>
    </dgm:pt>
    <dgm:pt modelId="{E09ABF14-9FE1-435E-A0E5-BA1698296873}" type="pres">
      <dgm:prSet presAssocID="{A36B0531-6F8A-4B43-BD66-EC5FF4C5A3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0625CB5-EEBF-4E9E-9F11-41F5EDC2C9FF}" type="pres">
      <dgm:prSet presAssocID="{F9693E21-3352-46A7-B2DE-CCD45CF46A5F}" presName="hierRoot1" presStyleCnt="0">
        <dgm:presLayoutVars>
          <dgm:hierBranch val="init"/>
        </dgm:presLayoutVars>
      </dgm:prSet>
      <dgm:spPr/>
    </dgm:pt>
    <dgm:pt modelId="{E43EA765-5373-4175-B168-B2A702BFBF86}" type="pres">
      <dgm:prSet presAssocID="{F9693E21-3352-46A7-B2DE-CCD45CF46A5F}" presName="rootComposite1" presStyleCnt="0"/>
      <dgm:spPr/>
    </dgm:pt>
    <dgm:pt modelId="{86EC674C-2D01-4B17-A45E-BEED64C41AA8}" type="pres">
      <dgm:prSet presAssocID="{F9693E21-3352-46A7-B2DE-CCD45CF46A5F}" presName="rootText1" presStyleLbl="node0" presStyleIdx="0" presStyleCnt="1" custScaleX="2462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942B8A-648B-40E3-A781-C34ABAF5A3E7}" type="pres">
      <dgm:prSet presAssocID="{F9693E21-3352-46A7-B2DE-CCD45CF46A5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3EDC392-DD70-4653-9B65-285BA41AF432}" type="pres">
      <dgm:prSet presAssocID="{F9693E21-3352-46A7-B2DE-CCD45CF46A5F}" presName="hierChild2" presStyleCnt="0"/>
      <dgm:spPr/>
    </dgm:pt>
    <dgm:pt modelId="{3774BED3-7331-48FE-87EB-73EAE7049AE8}" type="pres">
      <dgm:prSet presAssocID="{A42D514A-76D7-4A59-8FD7-296AB814A76E}" presName="Name37" presStyleLbl="parChTrans1D2" presStyleIdx="0" presStyleCnt="2"/>
      <dgm:spPr/>
      <dgm:t>
        <a:bodyPr/>
        <a:lstStyle/>
        <a:p>
          <a:endParaRPr lang="ru-RU"/>
        </a:p>
      </dgm:t>
    </dgm:pt>
    <dgm:pt modelId="{9B5AAEED-309F-46D5-A4D4-DC49036F766C}" type="pres">
      <dgm:prSet presAssocID="{A44A55AD-ABC8-4BA7-8C69-1871E20F5AD3}" presName="hierRoot2" presStyleCnt="0">
        <dgm:presLayoutVars>
          <dgm:hierBranch val="init"/>
        </dgm:presLayoutVars>
      </dgm:prSet>
      <dgm:spPr/>
    </dgm:pt>
    <dgm:pt modelId="{BA838976-CA1C-4B19-90E1-35D5DCD28A95}" type="pres">
      <dgm:prSet presAssocID="{A44A55AD-ABC8-4BA7-8C69-1871E20F5AD3}" presName="rootComposite" presStyleCnt="0"/>
      <dgm:spPr/>
    </dgm:pt>
    <dgm:pt modelId="{309B35CE-6428-4785-B03C-E05A4593D51C}" type="pres">
      <dgm:prSet presAssocID="{A44A55AD-ABC8-4BA7-8C69-1871E20F5AD3}" presName="rootText" presStyleLbl="node2" presStyleIdx="0" presStyleCnt="2" custScaleX="1485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730E9B-0EE0-428E-ACEF-5006D2AE3526}" type="pres">
      <dgm:prSet presAssocID="{A44A55AD-ABC8-4BA7-8C69-1871E20F5AD3}" presName="rootConnector" presStyleLbl="node2" presStyleIdx="0" presStyleCnt="2"/>
      <dgm:spPr/>
      <dgm:t>
        <a:bodyPr/>
        <a:lstStyle/>
        <a:p>
          <a:endParaRPr lang="ru-RU"/>
        </a:p>
      </dgm:t>
    </dgm:pt>
    <dgm:pt modelId="{57A8B204-8826-473A-93F7-624FD415E143}" type="pres">
      <dgm:prSet presAssocID="{A44A55AD-ABC8-4BA7-8C69-1871E20F5AD3}" presName="hierChild4" presStyleCnt="0"/>
      <dgm:spPr/>
    </dgm:pt>
    <dgm:pt modelId="{0621469F-514B-49AE-9279-7CABBD649ED4}" type="pres">
      <dgm:prSet presAssocID="{CB065E25-A1D9-4C28-8B48-F39D85E5F7FC}" presName="Name37" presStyleLbl="parChTrans1D3" presStyleIdx="0" presStyleCnt="3"/>
      <dgm:spPr/>
      <dgm:t>
        <a:bodyPr/>
        <a:lstStyle/>
        <a:p>
          <a:endParaRPr lang="ru-RU"/>
        </a:p>
      </dgm:t>
    </dgm:pt>
    <dgm:pt modelId="{0C26F79C-DBFA-4CF9-B0A1-BF3FBCEAF5E6}" type="pres">
      <dgm:prSet presAssocID="{E6292A90-B17F-410B-B076-8BDE38B1516A}" presName="hierRoot2" presStyleCnt="0">
        <dgm:presLayoutVars>
          <dgm:hierBranch val="init"/>
        </dgm:presLayoutVars>
      </dgm:prSet>
      <dgm:spPr/>
    </dgm:pt>
    <dgm:pt modelId="{4E905FBA-F93F-4DA3-A467-2C29F7E89CDE}" type="pres">
      <dgm:prSet presAssocID="{E6292A90-B17F-410B-B076-8BDE38B1516A}" presName="rootComposite" presStyleCnt="0"/>
      <dgm:spPr/>
    </dgm:pt>
    <dgm:pt modelId="{9532BC0C-4A33-48FC-8F45-F96BF0DB204B}" type="pres">
      <dgm:prSet presAssocID="{E6292A90-B17F-410B-B076-8BDE38B1516A}" presName="rootText" presStyleLbl="node3" presStyleIdx="0" presStyleCnt="3" custScaleX="1429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C97627-71F6-4C33-819E-9B6C16BB0322}" type="pres">
      <dgm:prSet presAssocID="{E6292A90-B17F-410B-B076-8BDE38B1516A}" presName="rootConnector" presStyleLbl="node3" presStyleIdx="0" presStyleCnt="3"/>
      <dgm:spPr/>
      <dgm:t>
        <a:bodyPr/>
        <a:lstStyle/>
        <a:p>
          <a:endParaRPr lang="ru-RU"/>
        </a:p>
      </dgm:t>
    </dgm:pt>
    <dgm:pt modelId="{553F498A-8A42-4DDB-9F28-9CBDCF941F51}" type="pres">
      <dgm:prSet presAssocID="{E6292A90-B17F-410B-B076-8BDE38B1516A}" presName="hierChild4" presStyleCnt="0"/>
      <dgm:spPr/>
    </dgm:pt>
    <dgm:pt modelId="{74B14C4B-3C7D-4367-AC04-D8790DE24059}" type="pres">
      <dgm:prSet presAssocID="{E6292A90-B17F-410B-B076-8BDE38B1516A}" presName="hierChild5" presStyleCnt="0"/>
      <dgm:spPr/>
    </dgm:pt>
    <dgm:pt modelId="{24058380-34CC-4F8E-A66E-229E76DBFC96}" type="pres">
      <dgm:prSet presAssocID="{6379CD21-4817-42A5-97E7-70D63C6D9D69}" presName="Name37" presStyleLbl="parChTrans1D3" presStyleIdx="1" presStyleCnt="3"/>
      <dgm:spPr/>
      <dgm:t>
        <a:bodyPr/>
        <a:lstStyle/>
        <a:p>
          <a:endParaRPr lang="ru-RU"/>
        </a:p>
      </dgm:t>
    </dgm:pt>
    <dgm:pt modelId="{303EA6A7-8082-4F69-9115-3C1234BDF73E}" type="pres">
      <dgm:prSet presAssocID="{F69E8C3E-D696-40CC-A3FA-87509DF1C3A7}" presName="hierRoot2" presStyleCnt="0">
        <dgm:presLayoutVars>
          <dgm:hierBranch val="init"/>
        </dgm:presLayoutVars>
      </dgm:prSet>
      <dgm:spPr/>
    </dgm:pt>
    <dgm:pt modelId="{5A79BC48-0EE9-4640-A5A8-6925F82ED0C5}" type="pres">
      <dgm:prSet presAssocID="{F69E8C3E-D696-40CC-A3FA-87509DF1C3A7}" presName="rootComposite" presStyleCnt="0"/>
      <dgm:spPr/>
    </dgm:pt>
    <dgm:pt modelId="{507F01CD-5802-4FA6-A09C-CAA69E13F84D}" type="pres">
      <dgm:prSet presAssocID="{F69E8C3E-D696-40CC-A3FA-87509DF1C3A7}" presName="rootText" presStyleLbl="node3" presStyleIdx="1" presStyleCnt="3" custScaleX="1428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BDB21A-F8D4-4EFD-9203-D2F874B15DA3}" type="pres">
      <dgm:prSet presAssocID="{F69E8C3E-D696-40CC-A3FA-87509DF1C3A7}" presName="rootConnector" presStyleLbl="node3" presStyleIdx="1" presStyleCnt="3"/>
      <dgm:spPr/>
      <dgm:t>
        <a:bodyPr/>
        <a:lstStyle/>
        <a:p>
          <a:endParaRPr lang="ru-RU"/>
        </a:p>
      </dgm:t>
    </dgm:pt>
    <dgm:pt modelId="{F267436C-0481-404E-97D8-0DA6ECAC3BFA}" type="pres">
      <dgm:prSet presAssocID="{F69E8C3E-D696-40CC-A3FA-87509DF1C3A7}" presName="hierChild4" presStyleCnt="0"/>
      <dgm:spPr/>
    </dgm:pt>
    <dgm:pt modelId="{ABF7AFAD-9855-4AA4-88C4-ADDAD65396C4}" type="pres">
      <dgm:prSet presAssocID="{F69E8C3E-D696-40CC-A3FA-87509DF1C3A7}" presName="hierChild5" presStyleCnt="0"/>
      <dgm:spPr/>
    </dgm:pt>
    <dgm:pt modelId="{EC6C6166-055C-437F-B7A4-64C7B1DC6A65}" type="pres">
      <dgm:prSet presAssocID="{A44A55AD-ABC8-4BA7-8C69-1871E20F5AD3}" presName="hierChild5" presStyleCnt="0"/>
      <dgm:spPr/>
    </dgm:pt>
    <dgm:pt modelId="{0516C13D-E516-447C-BFCF-40B24184047C}" type="pres">
      <dgm:prSet presAssocID="{AB495430-110A-47F7-AD9C-24B06A416C24}" presName="Name37" presStyleLbl="parChTrans1D2" presStyleIdx="1" presStyleCnt="2"/>
      <dgm:spPr/>
      <dgm:t>
        <a:bodyPr/>
        <a:lstStyle/>
        <a:p>
          <a:endParaRPr lang="ru-RU"/>
        </a:p>
      </dgm:t>
    </dgm:pt>
    <dgm:pt modelId="{F5220EBC-E244-483A-9C3C-13F446725AD7}" type="pres">
      <dgm:prSet presAssocID="{F2301F6F-51B5-45EE-9316-BEBA2594EB5C}" presName="hierRoot2" presStyleCnt="0">
        <dgm:presLayoutVars>
          <dgm:hierBranch val="init"/>
        </dgm:presLayoutVars>
      </dgm:prSet>
      <dgm:spPr/>
    </dgm:pt>
    <dgm:pt modelId="{D7B3E5E8-8FD4-4930-A093-3709A88D58A8}" type="pres">
      <dgm:prSet presAssocID="{F2301F6F-51B5-45EE-9316-BEBA2594EB5C}" presName="rootComposite" presStyleCnt="0"/>
      <dgm:spPr/>
    </dgm:pt>
    <dgm:pt modelId="{C9591E9C-0163-4FCB-A6DE-D041EE44177A}" type="pres">
      <dgm:prSet presAssocID="{F2301F6F-51B5-45EE-9316-BEBA2594EB5C}" presName="rootText" presStyleLbl="node2" presStyleIdx="1" presStyleCnt="2" custScaleX="1479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925823-76B5-422B-9B5C-A8923AE4F7F5}" type="pres">
      <dgm:prSet presAssocID="{F2301F6F-51B5-45EE-9316-BEBA2594EB5C}" presName="rootConnector" presStyleLbl="node2" presStyleIdx="1" presStyleCnt="2"/>
      <dgm:spPr/>
      <dgm:t>
        <a:bodyPr/>
        <a:lstStyle/>
        <a:p>
          <a:endParaRPr lang="ru-RU"/>
        </a:p>
      </dgm:t>
    </dgm:pt>
    <dgm:pt modelId="{90321BBD-E00D-4BD9-B0F9-8A1B15BB99DE}" type="pres">
      <dgm:prSet presAssocID="{F2301F6F-51B5-45EE-9316-BEBA2594EB5C}" presName="hierChild4" presStyleCnt="0"/>
      <dgm:spPr/>
    </dgm:pt>
    <dgm:pt modelId="{1138FB3F-02C4-41EA-935D-F28AB1A70665}" type="pres">
      <dgm:prSet presAssocID="{DCF38039-F24E-4D66-BDE2-61886C7903B3}" presName="Name37" presStyleLbl="parChTrans1D3" presStyleIdx="2" presStyleCnt="3"/>
      <dgm:spPr/>
      <dgm:t>
        <a:bodyPr/>
        <a:lstStyle/>
        <a:p>
          <a:endParaRPr lang="ru-RU"/>
        </a:p>
      </dgm:t>
    </dgm:pt>
    <dgm:pt modelId="{4BB8367E-1CBE-4401-A915-D8FED301B7C4}" type="pres">
      <dgm:prSet presAssocID="{422D8A8C-B0E6-4C39-A598-7697D820E5D5}" presName="hierRoot2" presStyleCnt="0">
        <dgm:presLayoutVars>
          <dgm:hierBranch val="init"/>
        </dgm:presLayoutVars>
      </dgm:prSet>
      <dgm:spPr/>
    </dgm:pt>
    <dgm:pt modelId="{39DB71FA-91AF-4CDF-9954-508FC61270E4}" type="pres">
      <dgm:prSet presAssocID="{422D8A8C-B0E6-4C39-A598-7697D820E5D5}" presName="rootComposite" presStyleCnt="0"/>
      <dgm:spPr/>
    </dgm:pt>
    <dgm:pt modelId="{0C5DEDCE-614C-4723-93CF-47A692648AA4}" type="pres">
      <dgm:prSet presAssocID="{422D8A8C-B0E6-4C39-A598-7697D820E5D5}" presName="rootText" presStyleLbl="node3" presStyleIdx="2" presStyleCnt="3" custScaleX="1322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4F8C14-7E15-44F6-9C38-AB6F96CD6F4F}" type="pres">
      <dgm:prSet presAssocID="{422D8A8C-B0E6-4C39-A598-7697D820E5D5}" presName="rootConnector" presStyleLbl="node3" presStyleIdx="2" presStyleCnt="3"/>
      <dgm:spPr/>
      <dgm:t>
        <a:bodyPr/>
        <a:lstStyle/>
        <a:p>
          <a:endParaRPr lang="ru-RU"/>
        </a:p>
      </dgm:t>
    </dgm:pt>
    <dgm:pt modelId="{E6F06E6F-D689-41D1-A7A0-60E44DD01B0E}" type="pres">
      <dgm:prSet presAssocID="{422D8A8C-B0E6-4C39-A598-7697D820E5D5}" presName="hierChild4" presStyleCnt="0"/>
      <dgm:spPr/>
    </dgm:pt>
    <dgm:pt modelId="{049EADA9-F205-44FD-B605-E4F9220C3F38}" type="pres">
      <dgm:prSet presAssocID="{422D8A8C-B0E6-4C39-A598-7697D820E5D5}" presName="hierChild5" presStyleCnt="0"/>
      <dgm:spPr/>
    </dgm:pt>
    <dgm:pt modelId="{5FECCA06-4764-448C-B460-50E1EF0300C5}" type="pres">
      <dgm:prSet presAssocID="{F2301F6F-51B5-45EE-9316-BEBA2594EB5C}" presName="hierChild5" presStyleCnt="0"/>
      <dgm:spPr/>
    </dgm:pt>
    <dgm:pt modelId="{63119CDA-9EEC-4192-9C87-83AFC62B90F8}" type="pres">
      <dgm:prSet presAssocID="{F9693E21-3352-46A7-B2DE-CCD45CF46A5F}" presName="hierChild3" presStyleCnt="0"/>
      <dgm:spPr/>
    </dgm:pt>
  </dgm:ptLst>
  <dgm:cxnLst>
    <dgm:cxn modelId="{511D96C1-A6B5-4D1E-8B72-C101FAF6CCF6}" type="presOf" srcId="{422D8A8C-B0E6-4C39-A598-7697D820E5D5}" destId="{C44F8C14-7E15-44F6-9C38-AB6F96CD6F4F}" srcOrd="1" destOrd="0" presId="urn:microsoft.com/office/officeart/2005/8/layout/orgChart1"/>
    <dgm:cxn modelId="{364BD849-9527-4F15-A531-D2ABBCFA221C}" type="presOf" srcId="{F9693E21-3352-46A7-B2DE-CCD45CF46A5F}" destId="{86EC674C-2D01-4B17-A45E-BEED64C41AA8}" srcOrd="0" destOrd="0" presId="urn:microsoft.com/office/officeart/2005/8/layout/orgChart1"/>
    <dgm:cxn modelId="{F3B18353-E48A-4A6C-9C4B-F1E770CE4326}" type="presOf" srcId="{A44A55AD-ABC8-4BA7-8C69-1871E20F5AD3}" destId="{7D730E9B-0EE0-428E-ACEF-5006D2AE3526}" srcOrd="1" destOrd="0" presId="urn:microsoft.com/office/officeart/2005/8/layout/orgChart1"/>
    <dgm:cxn modelId="{349BBF34-F62F-477D-8649-5CE8B95CED2C}" type="presOf" srcId="{E6292A90-B17F-410B-B076-8BDE38B1516A}" destId="{F6C97627-71F6-4C33-819E-9B6C16BB0322}" srcOrd="1" destOrd="0" presId="urn:microsoft.com/office/officeart/2005/8/layout/orgChart1"/>
    <dgm:cxn modelId="{9E781C62-F535-4E87-A2B5-56508BCF6CB7}" type="presOf" srcId="{A42D514A-76D7-4A59-8FD7-296AB814A76E}" destId="{3774BED3-7331-48FE-87EB-73EAE7049AE8}" srcOrd="0" destOrd="0" presId="urn:microsoft.com/office/officeart/2005/8/layout/orgChart1"/>
    <dgm:cxn modelId="{39B35F9E-4755-4046-9D52-4ACFD7F3542D}" type="presOf" srcId="{E6292A90-B17F-410B-B076-8BDE38B1516A}" destId="{9532BC0C-4A33-48FC-8F45-F96BF0DB204B}" srcOrd="0" destOrd="0" presId="urn:microsoft.com/office/officeart/2005/8/layout/orgChart1"/>
    <dgm:cxn modelId="{1EE6DD91-3A28-4789-BB66-2ABEC5FF62CC}" srcId="{F2301F6F-51B5-45EE-9316-BEBA2594EB5C}" destId="{422D8A8C-B0E6-4C39-A598-7697D820E5D5}" srcOrd="0" destOrd="0" parTransId="{DCF38039-F24E-4D66-BDE2-61886C7903B3}" sibTransId="{1936BA3C-DB55-437B-8277-FB896CBA1AB4}"/>
    <dgm:cxn modelId="{33F3CA5D-C186-45CE-9FEB-21391302423E}" type="presOf" srcId="{422D8A8C-B0E6-4C39-A598-7697D820E5D5}" destId="{0C5DEDCE-614C-4723-93CF-47A692648AA4}" srcOrd="0" destOrd="0" presId="urn:microsoft.com/office/officeart/2005/8/layout/orgChart1"/>
    <dgm:cxn modelId="{5D9FF6EB-488D-467F-B023-111757F135D9}" type="presOf" srcId="{A36B0531-6F8A-4B43-BD66-EC5FF4C5A37D}" destId="{E09ABF14-9FE1-435E-A0E5-BA1698296873}" srcOrd="0" destOrd="0" presId="urn:microsoft.com/office/officeart/2005/8/layout/orgChart1"/>
    <dgm:cxn modelId="{39E82CCE-9DF4-471E-9434-1E4FCE45B9B2}" srcId="{F9693E21-3352-46A7-B2DE-CCD45CF46A5F}" destId="{A44A55AD-ABC8-4BA7-8C69-1871E20F5AD3}" srcOrd="0" destOrd="0" parTransId="{A42D514A-76D7-4A59-8FD7-296AB814A76E}" sibTransId="{EC9A7C5E-78F9-4596-9751-8E9B3DCCF6A1}"/>
    <dgm:cxn modelId="{33854050-D8C0-4A2C-971A-C09601614B45}" type="presOf" srcId="{A44A55AD-ABC8-4BA7-8C69-1871E20F5AD3}" destId="{309B35CE-6428-4785-B03C-E05A4593D51C}" srcOrd="0" destOrd="0" presId="urn:microsoft.com/office/officeart/2005/8/layout/orgChart1"/>
    <dgm:cxn modelId="{5102F35B-FF86-43A0-80EC-0876EDEAEA7D}" type="presOf" srcId="{6379CD21-4817-42A5-97E7-70D63C6D9D69}" destId="{24058380-34CC-4F8E-A66E-229E76DBFC96}" srcOrd="0" destOrd="0" presId="urn:microsoft.com/office/officeart/2005/8/layout/orgChart1"/>
    <dgm:cxn modelId="{B36845F8-8CCB-4018-9123-18EF9C4E52C9}" srcId="{A44A55AD-ABC8-4BA7-8C69-1871E20F5AD3}" destId="{E6292A90-B17F-410B-B076-8BDE38B1516A}" srcOrd="0" destOrd="0" parTransId="{CB065E25-A1D9-4C28-8B48-F39D85E5F7FC}" sibTransId="{3C1D2684-7440-484E-BD8F-8064DC6AF5FE}"/>
    <dgm:cxn modelId="{254B87CC-1223-4814-AED0-F2BF856544F1}" type="presOf" srcId="{F2301F6F-51B5-45EE-9316-BEBA2594EB5C}" destId="{C9591E9C-0163-4FCB-A6DE-D041EE44177A}" srcOrd="0" destOrd="0" presId="urn:microsoft.com/office/officeart/2005/8/layout/orgChart1"/>
    <dgm:cxn modelId="{8054E297-35FA-49F7-9353-7283267EC81A}" srcId="{F9693E21-3352-46A7-B2DE-CCD45CF46A5F}" destId="{F2301F6F-51B5-45EE-9316-BEBA2594EB5C}" srcOrd="1" destOrd="0" parTransId="{AB495430-110A-47F7-AD9C-24B06A416C24}" sibTransId="{F4CDFBE7-7745-423E-93FF-DBE9C556D60D}"/>
    <dgm:cxn modelId="{4796E542-2D4F-4AE7-BB66-7397050C260D}" type="presOf" srcId="{AB495430-110A-47F7-AD9C-24B06A416C24}" destId="{0516C13D-E516-447C-BFCF-40B24184047C}" srcOrd="0" destOrd="0" presId="urn:microsoft.com/office/officeart/2005/8/layout/orgChart1"/>
    <dgm:cxn modelId="{AB25A464-1B18-4C03-88EE-155538202BFB}" type="presOf" srcId="{CB065E25-A1D9-4C28-8B48-F39D85E5F7FC}" destId="{0621469F-514B-49AE-9279-7CABBD649ED4}" srcOrd="0" destOrd="0" presId="urn:microsoft.com/office/officeart/2005/8/layout/orgChart1"/>
    <dgm:cxn modelId="{37BD2B8C-B0E7-4FBE-BC98-753A5B6BFBED}" type="presOf" srcId="{F2301F6F-51B5-45EE-9316-BEBA2594EB5C}" destId="{F8925823-76B5-422B-9B5C-A8923AE4F7F5}" srcOrd="1" destOrd="0" presId="urn:microsoft.com/office/officeart/2005/8/layout/orgChart1"/>
    <dgm:cxn modelId="{12B3CE2D-474A-40E0-879B-D9ED4C6677FA}" srcId="{A44A55AD-ABC8-4BA7-8C69-1871E20F5AD3}" destId="{F69E8C3E-D696-40CC-A3FA-87509DF1C3A7}" srcOrd="1" destOrd="0" parTransId="{6379CD21-4817-42A5-97E7-70D63C6D9D69}" sibTransId="{FE9FA31C-4A61-4AEA-8D80-33D98E293CCE}"/>
    <dgm:cxn modelId="{765C9B45-BD5B-471B-824D-4274813589A4}" type="presOf" srcId="{DCF38039-F24E-4D66-BDE2-61886C7903B3}" destId="{1138FB3F-02C4-41EA-935D-F28AB1A70665}" srcOrd="0" destOrd="0" presId="urn:microsoft.com/office/officeart/2005/8/layout/orgChart1"/>
    <dgm:cxn modelId="{7F71B25B-34C8-4433-AE65-9A43A21F6D72}" type="presOf" srcId="{F69E8C3E-D696-40CC-A3FA-87509DF1C3A7}" destId="{507F01CD-5802-4FA6-A09C-CAA69E13F84D}" srcOrd="0" destOrd="0" presId="urn:microsoft.com/office/officeart/2005/8/layout/orgChart1"/>
    <dgm:cxn modelId="{5F4CE211-68A5-43AD-A91C-3297BF621B03}" srcId="{A36B0531-6F8A-4B43-BD66-EC5FF4C5A37D}" destId="{F9693E21-3352-46A7-B2DE-CCD45CF46A5F}" srcOrd="0" destOrd="0" parTransId="{BF4D3150-2E65-4816-81C5-7366AB0A68A1}" sibTransId="{D70E28F8-1B03-4B6E-96E7-4205A9827E8A}"/>
    <dgm:cxn modelId="{AE5FB4A9-9307-41EA-811C-784A90F9B54D}" type="presOf" srcId="{F9693E21-3352-46A7-B2DE-CCD45CF46A5F}" destId="{FE942B8A-648B-40E3-A781-C34ABAF5A3E7}" srcOrd="1" destOrd="0" presId="urn:microsoft.com/office/officeart/2005/8/layout/orgChart1"/>
    <dgm:cxn modelId="{BBE49695-A63D-4DD9-BA16-B0A2547A0EF5}" type="presOf" srcId="{F69E8C3E-D696-40CC-A3FA-87509DF1C3A7}" destId="{E1BDB21A-F8D4-4EFD-9203-D2F874B15DA3}" srcOrd="1" destOrd="0" presId="urn:microsoft.com/office/officeart/2005/8/layout/orgChart1"/>
    <dgm:cxn modelId="{C1E5F6E3-B9FD-453F-9963-B9D6CA5FC764}" type="presParOf" srcId="{E09ABF14-9FE1-435E-A0E5-BA1698296873}" destId="{E0625CB5-EEBF-4E9E-9F11-41F5EDC2C9FF}" srcOrd="0" destOrd="0" presId="urn:microsoft.com/office/officeart/2005/8/layout/orgChart1"/>
    <dgm:cxn modelId="{6AC770BD-089E-4DC6-9FCF-598E5A23560D}" type="presParOf" srcId="{E0625CB5-EEBF-4E9E-9F11-41F5EDC2C9FF}" destId="{E43EA765-5373-4175-B168-B2A702BFBF86}" srcOrd="0" destOrd="0" presId="urn:microsoft.com/office/officeart/2005/8/layout/orgChart1"/>
    <dgm:cxn modelId="{65C7C3D9-2F8A-4DA5-ABB4-B316CA52E0A8}" type="presParOf" srcId="{E43EA765-5373-4175-B168-B2A702BFBF86}" destId="{86EC674C-2D01-4B17-A45E-BEED64C41AA8}" srcOrd="0" destOrd="0" presId="urn:microsoft.com/office/officeart/2005/8/layout/orgChart1"/>
    <dgm:cxn modelId="{AEE45CBE-7634-4724-AE4E-FEF8A1BBBF69}" type="presParOf" srcId="{E43EA765-5373-4175-B168-B2A702BFBF86}" destId="{FE942B8A-648B-40E3-A781-C34ABAF5A3E7}" srcOrd="1" destOrd="0" presId="urn:microsoft.com/office/officeart/2005/8/layout/orgChart1"/>
    <dgm:cxn modelId="{E268C976-6DB1-42D2-BE22-A82DB6361367}" type="presParOf" srcId="{E0625CB5-EEBF-4E9E-9F11-41F5EDC2C9FF}" destId="{B3EDC392-DD70-4653-9B65-285BA41AF432}" srcOrd="1" destOrd="0" presId="urn:microsoft.com/office/officeart/2005/8/layout/orgChart1"/>
    <dgm:cxn modelId="{A796EFA2-6825-40F0-9AEA-20B93F97A2AF}" type="presParOf" srcId="{B3EDC392-DD70-4653-9B65-285BA41AF432}" destId="{3774BED3-7331-48FE-87EB-73EAE7049AE8}" srcOrd="0" destOrd="0" presId="urn:microsoft.com/office/officeart/2005/8/layout/orgChart1"/>
    <dgm:cxn modelId="{D6C6613C-35FB-4611-ADF7-F603E2D59602}" type="presParOf" srcId="{B3EDC392-DD70-4653-9B65-285BA41AF432}" destId="{9B5AAEED-309F-46D5-A4D4-DC49036F766C}" srcOrd="1" destOrd="0" presId="urn:microsoft.com/office/officeart/2005/8/layout/orgChart1"/>
    <dgm:cxn modelId="{9110D23C-1A1D-4BC8-95B0-E486C07C93FA}" type="presParOf" srcId="{9B5AAEED-309F-46D5-A4D4-DC49036F766C}" destId="{BA838976-CA1C-4B19-90E1-35D5DCD28A95}" srcOrd="0" destOrd="0" presId="urn:microsoft.com/office/officeart/2005/8/layout/orgChart1"/>
    <dgm:cxn modelId="{768C85F0-1DB7-4155-AE19-43A125F7029F}" type="presParOf" srcId="{BA838976-CA1C-4B19-90E1-35D5DCD28A95}" destId="{309B35CE-6428-4785-B03C-E05A4593D51C}" srcOrd="0" destOrd="0" presId="urn:microsoft.com/office/officeart/2005/8/layout/orgChart1"/>
    <dgm:cxn modelId="{CA37AB98-B723-4BDE-874E-5D368FB26BFB}" type="presParOf" srcId="{BA838976-CA1C-4B19-90E1-35D5DCD28A95}" destId="{7D730E9B-0EE0-428E-ACEF-5006D2AE3526}" srcOrd="1" destOrd="0" presId="urn:microsoft.com/office/officeart/2005/8/layout/orgChart1"/>
    <dgm:cxn modelId="{E2966D2B-DFAB-44ED-8457-A00C564A6F60}" type="presParOf" srcId="{9B5AAEED-309F-46D5-A4D4-DC49036F766C}" destId="{57A8B204-8826-473A-93F7-624FD415E143}" srcOrd="1" destOrd="0" presId="urn:microsoft.com/office/officeart/2005/8/layout/orgChart1"/>
    <dgm:cxn modelId="{D180DFFE-221A-45F7-AD2A-BC106B6EF783}" type="presParOf" srcId="{57A8B204-8826-473A-93F7-624FD415E143}" destId="{0621469F-514B-49AE-9279-7CABBD649ED4}" srcOrd="0" destOrd="0" presId="urn:microsoft.com/office/officeart/2005/8/layout/orgChart1"/>
    <dgm:cxn modelId="{A277E392-0724-405E-83B3-BAE02C15F733}" type="presParOf" srcId="{57A8B204-8826-473A-93F7-624FD415E143}" destId="{0C26F79C-DBFA-4CF9-B0A1-BF3FBCEAF5E6}" srcOrd="1" destOrd="0" presId="urn:microsoft.com/office/officeart/2005/8/layout/orgChart1"/>
    <dgm:cxn modelId="{B51E8E90-8AD5-472B-8B2E-6E48A545F532}" type="presParOf" srcId="{0C26F79C-DBFA-4CF9-B0A1-BF3FBCEAF5E6}" destId="{4E905FBA-F93F-4DA3-A467-2C29F7E89CDE}" srcOrd="0" destOrd="0" presId="urn:microsoft.com/office/officeart/2005/8/layout/orgChart1"/>
    <dgm:cxn modelId="{108039A4-3EBF-47D3-9E8B-1AF2E12283E1}" type="presParOf" srcId="{4E905FBA-F93F-4DA3-A467-2C29F7E89CDE}" destId="{9532BC0C-4A33-48FC-8F45-F96BF0DB204B}" srcOrd="0" destOrd="0" presId="urn:microsoft.com/office/officeart/2005/8/layout/orgChart1"/>
    <dgm:cxn modelId="{EB4AB9F9-1D5C-4203-87AD-D800792F83D4}" type="presParOf" srcId="{4E905FBA-F93F-4DA3-A467-2C29F7E89CDE}" destId="{F6C97627-71F6-4C33-819E-9B6C16BB0322}" srcOrd="1" destOrd="0" presId="urn:microsoft.com/office/officeart/2005/8/layout/orgChart1"/>
    <dgm:cxn modelId="{05432FE3-15D7-4ACA-87EF-484EDE7BA2B4}" type="presParOf" srcId="{0C26F79C-DBFA-4CF9-B0A1-BF3FBCEAF5E6}" destId="{553F498A-8A42-4DDB-9F28-9CBDCF941F51}" srcOrd="1" destOrd="0" presId="urn:microsoft.com/office/officeart/2005/8/layout/orgChart1"/>
    <dgm:cxn modelId="{91131B34-79D4-4309-9D21-2B3808797765}" type="presParOf" srcId="{0C26F79C-DBFA-4CF9-B0A1-BF3FBCEAF5E6}" destId="{74B14C4B-3C7D-4367-AC04-D8790DE24059}" srcOrd="2" destOrd="0" presId="urn:microsoft.com/office/officeart/2005/8/layout/orgChart1"/>
    <dgm:cxn modelId="{7353407E-4369-4517-B09B-A044CBD75FCE}" type="presParOf" srcId="{57A8B204-8826-473A-93F7-624FD415E143}" destId="{24058380-34CC-4F8E-A66E-229E76DBFC96}" srcOrd="2" destOrd="0" presId="urn:microsoft.com/office/officeart/2005/8/layout/orgChart1"/>
    <dgm:cxn modelId="{69BB99E1-9121-4D08-BA56-657E5EDE63C5}" type="presParOf" srcId="{57A8B204-8826-473A-93F7-624FD415E143}" destId="{303EA6A7-8082-4F69-9115-3C1234BDF73E}" srcOrd="3" destOrd="0" presId="urn:microsoft.com/office/officeart/2005/8/layout/orgChart1"/>
    <dgm:cxn modelId="{68959113-D120-4B4C-963D-DDE04B6FD79D}" type="presParOf" srcId="{303EA6A7-8082-4F69-9115-3C1234BDF73E}" destId="{5A79BC48-0EE9-4640-A5A8-6925F82ED0C5}" srcOrd="0" destOrd="0" presId="urn:microsoft.com/office/officeart/2005/8/layout/orgChart1"/>
    <dgm:cxn modelId="{B3872FB8-B3E4-4452-9A8C-25A52C702994}" type="presParOf" srcId="{5A79BC48-0EE9-4640-A5A8-6925F82ED0C5}" destId="{507F01CD-5802-4FA6-A09C-CAA69E13F84D}" srcOrd="0" destOrd="0" presId="urn:microsoft.com/office/officeart/2005/8/layout/orgChart1"/>
    <dgm:cxn modelId="{F183383D-A0D3-4321-8432-C58EA722A560}" type="presParOf" srcId="{5A79BC48-0EE9-4640-A5A8-6925F82ED0C5}" destId="{E1BDB21A-F8D4-4EFD-9203-D2F874B15DA3}" srcOrd="1" destOrd="0" presId="urn:microsoft.com/office/officeart/2005/8/layout/orgChart1"/>
    <dgm:cxn modelId="{19E204CF-3F17-4C55-990A-5F8949BD9014}" type="presParOf" srcId="{303EA6A7-8082-4F69-9115-3C1234BDF73E}" destId="{F267436C-0481-404E-97D8-0DA6ECAC3BFA}" srcOrd="1" destOrd="0" presId="urn:microsoft.com/office/officeart/2005/8/layout/orgChart1"/>
    <dgm:cxn modelId="{114A6CBE-9FF5-4CCC-884E-361F7EB6A7D8}" type="presParOf" srcId="{303EA6A7-8082-4F69-9115-3C1234BDF73E}" destId="{ABF7AFAD-9855-4AA4-88C4-ADDAD65396C4}" srcOrd="2" destOrd="0" presId="urn:microsoft.com/office/officeart/2005/8/layout/orgChart1"/>
    <dgm:cxn modelId="{3CC2C673-B744-4E46-B876-B99D9918FD7E}" type="presParOf" srcId="{9B5AAEED-309F-46D5-A4D4-DC49036F766C}" destId="{EC6C6166-055C-437F-B7A4-64C7B1DC6A65}" srcOrd="2" destOrd="0" presId="urn:microsoft.com/office/officeart/2005/8/layout/orgChart1"/>
    <dgm:cxn modelId="{DB5F9828-8819-4D31-9E15-3545E19D0DCA}" type="presParOf" srcId="{B3EDC392-DD70-4653-9B65-285BA41AF432}" destId="{0516C13D-E516-447C-BFCF-40B24184047C}" srcOrd="2" destOrd="0" presId="urn:microsoft.com/office/officeart/2005/8/layout/orgChart1"/>
    <dgm:cxn modelId="{E388B612-903F-4471-A955-789B02668CDD}" type="presParOf" srcId="{B3EDC392-DD70-4653-9B65-285BA41AF432}" destId="{F5220EBC-E244-483A-9C3C-13F446725AD7}" srcOrd="3" destOrd="0" presId="urn:microsoft.com/office/officeart/2005/8/layout/orgChart1"/>
    <dgm:cxn modelId="{E8E8FD3E-A83C-4B19-9736-4F0F46D94215}" type="presParOf" srcId="{F5220EBC-E244-483A-9C3C-13F446725AD7}" destId="{D7B3E5E8-8FD4-4930-A093-3709A88D58A8}" srcOrd="0" destOrd="0" presId="urn:microsoft.com/office/officeart/2005/8/layout/orgChart1"/>
    <dgm:cxn modelId="{B3DCF1E9-8AA2-4B16-95E2-8611F9814268}" type="presParOf" srcId="{D7B3E5E8-8FD4-4930-A093-3709A88D58A8}" destId="{C9591E9C-0163-4FCB-A6DE-D041EE44177A}" srcOrd="0" destOrd="0" presId="urn:microsoft.com/office/officeart/2005/8/layout/orgChart1"/>
    <dgm:cxn modelId="{70DD95AE-AD71-4589-9A0E-B84448D9CE7B}" type="presParOf" srcId="{D7B3E5E8-8FD4-4930-A093-3709A88D58A8}" destId="{F8925823-76B5-422B-9B5C-A8923AE4F7F5}" srcOrd="1" destOrd="0" presId="urn:microsoft.com/office/officeart/2005/8/layout/orgChart1"/>
    <dgm:cxn modelId="{D2E093B6-5C48-4091-AE80-171584DF00BC}" type="presParOf" srcId="{F5220EBC-E244-483A-9C3C-13F446725AD7}" destId="{90321BBD-E00D-4BD9-B0F9-8A1B15BB99DE}" srcOrd="1" destOrd="0" presId="urn:microsoft.com/office/officeart/2005/8/layout/orgChart1"/>
    <dgm:cxn modelId="{BA538AA1-D09D-4C7B-9EA1-D900A926B07E}" type="presParOf" srcId="{90321BBD-E00D-4BD9-B0F9-8A1B15BB99DE}" destId="{1138FB3F-02C4-41EA-935D-F28AB1A70665}" srcOrd="0" destOrd="0" presId="urn:microsoft.com/office/officeart/2005/8/layout/orgChart1"/>
    <dgm:cxn modelId="{F39F65AF-0284-4137-BC9C-479DB45A81D5}" type="presParOf" srcId="{90321BBD-E00D-4BD9-B0F9-8A1B15BB99DE}" destId="{4BB8367E-1CBE-4401-A915-D8FED301B7C4}" srcOrd="1" destOrd="0" presId="urn:microsoft.com/office/officeart/2005/8/layout/orgChart1"/>
    <dgm:cxn modelId="{5AF97D67-5FC0-4FDD-A148-1E10A1F4A259}" type="presParOf" srcId="{4BB8367E-1CBE-4401-A915-D8FED301B7C4}" destId="{39DB71FA-91AF-4CDF-9954-508FC61270E4}" srcOrd="0" destOrd="0" presId="urn:microsoft.com/office/officeart/2005/8/layout/orgChart1"/>
    <dgm:cxn modelId="{52934531-0A51-42B2-BD4E-EFA700252DBF}" type="presParOf" srcId="{39DB71FA-91AF-4CDF-9954-508FC61270E4}" destId="{0C5DEDCE-614C-4723-93CF-47A692648AA4}" srcOrd="0" destOrd="0" presId="urn:microsoft.com/office/officeart/2005/8/layout/orgChart1"/>
    <dgm:cxn modelId="{0BA5F644-B3A3-469C-A51C-65670A56B526}" type="presParOf" srcId="{39DB71FA-91AF-4CDF-9954-508FC61270E4}" destId="{C44F8C14-7E15-44F6-9C38-AB6F96CD6F4F}" srcOrd="1" destOrd="0" presId="urn:microsoft.com/office/officeart/2005/8/layout/orgChart1"/>
    <dgm:cxn modelId="{88689701-CDD0-468B-BD69-B38BD14404C2}" type="presParOf" srcId="{4BB8367E-1CBE-4401-A915-D8FED301B7C4}" destId="{E6F06E6F-D689-41D1-A7A0-60E44DD01B0E}" srcOrd="1" destOrd="0" presId="urn:microsoft.com/office/officeart/2005/8/layout/orgChart1"/>
    <dgm:cxn modelId="{53DE613E-187B-4D01-94F2-7F9052669C1B}" type="presParOf" srcId="{4BB8367E-1CBE-4401-A915-D8FED301B7C4}" destId="{049EADA9-F205-44FD-B605-E4F9220C3F38}" srcOrd="2" destOrd="0" presId="urn:microsoft.com/office/officeart/2005/8/layout/orgChart1"/>
    <dgm:cxn modelId="{7E52BB31-F24A-4037-9E63-CD6321BAD093}" type="presParOf" srcId="{F5220EBC-E244-483A-9C3C-13F446725AD7}" destId="{5FECCA06-4764-448C-B460-50E1EF0300C5}" srcOrd="2" destOrd="0" presId="urn:microsoft.com/office/officeart/2005/8/layout/orgChart1"/>
    <dgm:cxn modelId="{1FA7DF92-AF9A-4274-9ACE-4370E15C38A9}" type="presParOf" srcId="{E0625CB5-EEBF-4E9E-9F11-41F5EDC2C9FF}" destId="{63119CDA-9EEC-4192-9C87-83AFC62B90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93277-30D5-42D0-9AC2-18F59CEF7C6A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FE4A07B7-E283-494A-9A3A-4F3D721AE7F6}">
      <dgm:prSet phldrT="[Текст]"/>
      <dgm:spPr/>
      <dgm:t>
        <a:bodyPr/>
        <a:lstStyle/>
        <a:p>
          <a:r>
            <a:rPr lang="ru-RU" dirty="0" smtClean="0"/>
            <a:t>Выявление</a:t>
          </a:r>
          <a:endParaRPr lang="ru-RU" dirty="0"/>
        </a:p>
      </dgm:t>
    </dgm:pt>
    <dgm:pt modelId="{F99BBE24-20D8-4C0A-8F75-D23768D0913C}" type="parTrans" cxnId="{383015F3-23A4-4C75-9583-6D2B869B4372}">
      <dgm:prSet/>
      <dgm:spPr/>
      <dgm:t>
        <a:bodyPr/>
        <a:lstStyle/>
        <a:p>
          <a:endParaRPr lang="ru-RU"/>
        </a:p>
      </dgm:t>
    </dgm:pt>
    <dgm:pt modelId="{ABEA9E3A-2487-44F4-B3D7-E490C2D6AA76}" type="sibTrans" cxnId="{383015F3-23A4-4C75-9583-6D2B869B4372}">
      <dgm:prSet/>
      <dgm:spPr/>
      <dgm:t>
        <a:bodyPr/>
        <a:lstStyle/>
        <a:p>
          <a:endParaRPr lang="ru-RU"/>
        </a:p>
      </dgm:t>
    </dgm:pt>
    <dgm:pt modelId="{DC8222E3-B391-48F3-B717-CDEC2E6BD939}">
      <dgm:prSet phldrT="[Текст]"/>
      <dgm:spPr/>
      <dgm:t>
        <a:bodyPr/>
        <a:lstStyle/>
        <a:p>
          <a:r>
            <a:rPr lang="ru-RU" dirty="0" smtClean="0"/>
            <a:t>Конверсия</a:t>
          </a:r>
          <a:endParaRPr lang="ru-RU" dirty="0"/>
        </a:p>
      </dgm:t>
    </dgm:pt>
    <dgm:pt modelId="{67B32658-9CD7-44FB-85C3-AC84CD13F0E4}" type="parTrans" cxnId="{19EDAAFB-CC16-4C68-8F24-AF1AEFA1253A}">
      <dgm:prSet/>
      <dgm:spPr/>
      <dgm:t>
        <a:bodyPr/>
        <a:lstStyle/>
        <a:p>
          <a:endParaRPr lang="ru-RU"/>
        </a:p>
      </dgm:t>
    </dgm:pt>
    <dgm:pt modelId="{4055D79A-CDBF-42C8-8989-7B52D8BF429E}" type="sibTrans" cxnId="{19EDAAFB-CC16-4C68-8F24-AF1AEFA1253A}">
      <dgm:prSet/>
      <dgm:spPr/>
      <dgm:t>
        <a:bodyPr/>
        <a:lstStyle/>
        <a:p>
          <a:endParaRPr lang="ru-RU"/>
        </a:p>
      </dgm:t>
    </dgm:pt>
    <dgm:pt modelId="{5F79E740-B2B3-461C-A2AC-00322888A019}">
      <dgm:prSet phldrT="[Текст]"/>
      <dgm:spPr/>
      <dgm:t>
        <a:bodyPr/>
        <a:lstStyle/>
        <a:p>
          <a:r>
            <a:rPr lang="ru-RU" dirty="0" smtClean="0"/>
            <a:t>Поступление в бюджет</a:t>
          </a:r>
        </a:p>
      </dgm:t>
    </dgm:pt>
    <dgm:pt modelId="{DDE95DA1-45C4-4A5B-9D76-800D1550E9E2}" type="parTrans" cxnId="{9B40596B-E8B2-4763-8DEA-1058D1FAB357}">
      <dgm:prSet/>
      <dgm:spPr/>
      <dgm:t>
        <a:bodyPr/>
        <a:lstStyle/>
        <a:p>
          <a:endParaRPr lang="ru-RU"/>
        </a:p>
      </dgm:t>
    </dgm:pt>
    <dgm:pt modelId="{9BB8C751-3FEC-4688-A767-74F1E74914ED}" type="sibTrans" cxnId="{9B40596B-E8B2-4763-8DEA-1058D1FAB357}">
      <dgm:prSet/>
      <dgm:spPr/>
      <dgm:t>
        <a:bodyPr/>
        <a:lstStyle/>
        <a:p>
          <a:endParaRPr lang="ru-RU"/>
        </a:p>
      </dgm:t>
    </dgm:pt>
    <dgm:pt modelId="{3151EA45-4215-409C-A332-5F7C40FE488F}" type="pres">
      <dgm:prSet presAssocID="{EEA93277-30D5-42D0-9AC2-18F59CEF7C6A}" presName="Name0" presStyleCnt="0">
        <dgm:presLayoutVars>
          <dgm:dir/>
          <dgm:resizeHandles val="exact"/>
        </dgm:presLayoutVars>
      </dgm:prSet>
      <dgm:spPr/>
    </dgm:pt>
    <dgm:pt modelId="{3A781F9C-2804-4C80-9E74-A093CB92678E}" type="pres">
      <dgm:prSet presAssocID="{EEA93277-30D5-42D0-9AC2-18F59CEF7C6A}" presName="vNodes" presStyleCnt="0"/>
      <dgm:spPr/>
    </dgm:pt>
    <dgm:pt modelId="{CA0922BB-599B-4155-BAA4-50B7EBF3A28F}" type="pres">
      <dgm:prSet presAssocID="{FE4A07B7-E283-494A-9A3A-4F3D721AE7F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60B31C-74AC-4AA0-A0D6-39BE4D6D207D}" type="pres">
      <dgm:prSet presAssocID="{ABEA9E3A-2487-44F4-B3D7-E490C2D6AA76}" presName="spacerT" presStyleCnt="0"/>
      <dgm:spPr/>
    </dgm:pt>
    <dgm:pt modelId="{71F74254-0205-4C3B-B373-18AC2895B980}" type="pres">
      <dgm:prSet presAssocID="{ABEA9E3A-2487-44F4-B3D7-E490C2D6AA76}" presName="sibTrans" presStyleLbl="sibTrans2D1" presStyleIdx="0" presStyleCnt="2"/>
      <dgm:spPr/>
      <dgm:t>
        <a:bodyPr/>
        <a:lstStyle/>
        <a:p>
          <a:endParaRPr lang="ru-RU"/>
        </a:p>
      </dgm:t>
    </dgm:pt>
    <dgm:pt modelId="{9F93F38E-0A9B-4365-BF58-350285DE3751}" type="pres">
      <dgm:prSet presAssocID="{ABEA9E3A-2487-44F4-B3D7-E490C2D6AA76}" presName="spacerB" presStyleCnt="0"/>
      <dgm:spPr/>
    </dgm:pt>
    <dgm:pt modelId="{EB884E15-6162-4443-80E8-FB0F87A8BC72}" type="pres">
      <dgm:prSet presAssocID="{DC8222E3-B391-48F3-B717-CDEC2E6BD93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345B69-2B65-4FF2-BE3E-C7AD61A24170}" type="pres">
      <dgm:prSet presAssocID="{EEA93277-30D5-42D0-9AC2-18F59CEF7C6A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8A2CEDE6-9072-43EF-A7DA-1EC6EF70D505}" type="pres">
      <dgm:prSet presAssocID="{EEA93277-30D5-42D0-9AC2-18F59CEF7C6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30B3556-F39E-4A42-9BB2-8E27B056214F}" type="pres">
      <dgm:prSet presAssocID="{EEA93277-30D5-42D0-9AC2-18F59CEF7C6A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EF2829-340E-41C8-B78D-A651465368DA}" type="presOf" srcId="{5F79E740-B2B3-461C-A2AC-00322888A019}" destId="{030B3556-F39E-4A42-9BB2-8E27B056214F}" srcOrd="0" destOrd="0" presId="urn:microsoft.com/office/officeart/2005/8/layout/equation2"/>
    <dgm:cxn modelId="{1969F3BB-28EE-4EF3-862B-15F496C299A2}" type="presOf" srcId="{EEA93277-30D5-42D0-9AC2-18F59CEF7C6A}" destId="{3151EA45-4215-409C-A332-5F7C40FE488F}" srcOrd="0" destOrd="0" presId="urn:microsoft.com/office/officeart/2005/8/layout/equation2"/>
    <dgm:cxn modelId="{6052F1E7-1FD4-48A3-81D6-2787181646F8}" type="presOf" srcId="{DC8222E3-B391-48F3-B717-CDEC2E6BD939}" destId="{EB884E15-6162-4443-80E8-FB0F87A8BC72}" srcOrd="0" destOrd="0" presId="urn:microsoft.com/office/officeart/2005/8/layout/equation2"/>
    <dgm:cxn modelId="{9B40596B-E8B2-4763-8DEA-1058D1FAB357}" srcId="{EEA93277-30D5-42D0-9AC2-18F59CEF7C6A}" destId="{5F79E740-B2B3-461C-A2AC-00322888A019}" srcOrd="2" destOrd="0" parTransId="{DDE95DA1-45C4-4A5B-9D76-800D1550E9E2}" sibTransId="{9BB8C751-3FEC-4688-A767-74F1E74914ED}"/>
    <dgm:cxn modelId="{1B5FE977-AB69-4118-A2B1-EBF53FD9C291}" type="presOf" srcId="{FE4A07B7-E283-494A-9A3A-4F3D721AE7F6}" destId="{CA0922BB-599B-4155-BAA4-50B7EBF3A28F}" srcOrd="0" destOrd="0" presId="urn:microsoft.com/office/officeart/2005/8/layout/equation2"/>
    <dgm:cxn modelId="{383015F3-23A4-4C75-9583-6D2B869B4372}" srcId="{EEA93277-30D5-42D0-9AC2-18F59CEF7C6A}" destId="{FE4A07B7-E283-494A-9A3A-4F3D721AE7F6}" srcOrd="0" destOrd="0" parTransId="{F99BBE24-20D8-4C0A-8F75-D23768D0913C}" sibTransId="{ABEA9E3A-2487-44F4-B3D7-E490C2D6AA76}"/>
    <dgm:cxn modelId="{A62A24F0-74BC-4257-9903-6D5FF546BF8A}" type="presOf" srcId="{4055D79A-CDBF-42C8-8989-7B52D8BF429E}" destId="{6B345B69-2B65-4FF2-BE3E-C7AD61A24170}" srcOrd="0" destOrd="0" presId="urn:microsoft.com/office/officeart/2005/8/layout/equation2"/>
    <dgm:cxn modelId="{19EDAAFB-CC16-4C68-8F24-AF1AEFA1253A}" srcId="{EEA93277-30D5-42D0-9AC2-18F59CEF7C6A}" destId="{DC8222E3-B391-48F3-B717-CDEC2E6BD939}" srcOrd="1" destOrd="0" parTransId="{67B32658-9CD7-44FB-85C3-AC84CD13F0E4}" sibTransId="{4055D79A-CDBF-42C8-8989-7B52D8BF429E}"/>
    <dgm:cxn modelId="{179BD5D0-DE76-4ED6-99D2-162F4608F8B3}" type="presOf" srcId="{ABEA9E3A-2487-44F4-B3D7-E490C2D6AA76}" destId="{71F74254-0205-4C3B-B373-18AC2895B980}" srcOrd="0" destOrd="0" presId="urn:microsoft.com/office/officeart/2005/8/layout/equation2"/>
    <dgm:cxn modelId="{FCE32F67-8871-4B07-84EF-34093798451C}" type="presOf" srcId="{4055D79A-CDBF-42C8-8989-7B52D8BF429E}" destId="{8A2CEDE6-9072-43EF-A7DA-1EC6EF70D505}" srcOrd="1" destOrd="0" presId="urn:microsoft.com/office/officeart/2005/8/layout/equation2"/>
    <dgm:cxn modelId="{F27118FA-6DAE-4C1B-A293-453B280D7954}" type="presParOf" srcId="{3151EA45-4215-409C-A332-5F7C40FE488F}" destId="{3A781F9C-2804-4C80-9E74-A093CB92678E}" srcOrd="0" destOrd="0" presId="urn:microsoft.com/office/officeart/2005/8/layout/equation2"/>
    <dgm:cxn modelId="{8AEE8158-816E-4BAD-A03E-4F2B47B43AA9}" type="presParOf" srcId="{3A781F9C-2804-4C80-9E74-A093CB92678E}" destId="{CA0922BB-599B-4155-BAA4-50B7EBF3A28F}" srcOrd="0" destOrd="0" presId="urn:microsoft.com/office/officeart/2005/8/layout/equation2"/>
    <dgm:cxn modelId="{B7D2E4B0-606E-47B4-9CFB-2F9E8E8E0B37}" type="presParOf" srcId="{3A781F9C-2804-4C80-9E74-A093CB92678E}" destId="{8760B31C-74AC-4AA0-A0D6-39BE4D6D207D}" srcOrd="1" destOrd="0" presId="urn:microsoft.com/office/officeart/2005/8/layout/equation2"/>
    <dgm:cxn modelId="{DD47A01C-68A1-4453-B45A-0637B41B7D11}" type="presParOf" srcId="{3A781F9C-2804-4C80-9E74-A093CB92678E}" destId="{71F74254-0205-4C3B-B373-18AC2895B980}" srcOrd="2" destOrd="0" presId="urn:microsoft.com/office/officeart/2005/8/layout/equation2"/>
    <dgm:cxn modelId="{B68B0F35-57E8-44CA-AC89-280A65519772}" type="presParOf" srcId="{3A781F9C-2804-4C80-9E74-A093CB92678E}" destId="{9F93F38E-0A9B-4365-BF58-350285DE3751}" srcOrd="3" destOrd="0" presId="urn:microsoft.com/office/officeart/2005/8/layout/equation2"/>
    <dgm:cxn modelId="{C602DEB9-20CE-4562-A420-0CBC5918CEC9}" type="presParOf" srcId="{3A781F9C-2804-4C80-9E74-A093CB92678E}" destId="{EB884E15-6162-4443-80E8-FB0F87A8BC72}" srcOrd="4" destOrd="0" presId="urn:microsoft.com/office/officeart/2005/8/layout/equation2"/>
    <dgm:cxn modelId="{61E0BE1E-990E-4986-A0DE-D7ED38B90407}" type="presParOf" srcId="{3151EA45-4215-409C-A332-5F7C40FE488F}" destId="{6B345B69-2B65-4FF2-BE3E-C7AD61A24170}" srcOrd="1" destOrd="0" presId="urn:microsoft.com/office/officeart/2005/8/layout/equation2"/>
    <dgm:cxn modelId="{2E414FCB-7A32-468B-8160-5B8023CAF273}" type="presParOf" srcId="{6B345B69-2B65-4FF2-BE3E-C7AD61A24170}" destId="{8A2CEDE6-9072-43EF-A7DA-1EC6EF70D505}" srcOrd="0" destOrd="0" presId="urn:microsoft.com/office/officeart/2005/8/layout/equation2"/>
    <dgm:cxn modelId="{A5160461-CF77-4F81-BEDD-CFA162C34BAC}" type="presParOf" srcId="{3151EA45-4215-409C-A332-5F7C40FE488F}" destId="{030B3556-F39E-4A42-9BB2-8E27B056214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EA9EFC-B22B-4030-9D3C-56821C3E97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051397-A512-4316-97F7-8771F7D846D2}">
      <dgm:prSet phldrT="[Текст]"/>
      <dgm:spPr/>
      <dgm:t>
        <a:bodyPr/>
        <a:lstStyle/>
        <a:p>
          <a:r>
            <a:rPr lang="ru-RU" dirty="0" smtClean="0"/>
            <a:t>Увеличение штрафов</a:t>
          </a:r>
          <a:endParaRPr lang="ru-RU" dirty="0"/>
        </a:p>
      </dgm:t>
    </dgm:pt>
    <dgm:pt modelId="{932C17FB-FB95-4635-B1AF-E40F7CF263BF}" type="parTrans" cxnId="{0281C6E1-1652-4786-97C1-5503C50005CB}">
      <dgm:prSet/>
      <dgm:spPr/>
      <dgm:t>
        <a:bodyPr/>
        <a:lstStyle/>
        <a:p>
          <a:endParaRPr lang="ru-RU"/>
        </a:p>
      </dgm:t>
    </dgm:pt>
    <dgm:pt modelId="{50607A49-FCFF-4D6B-9811-55F692BCCBB3}" type="sibTrans" cxnId="{0281C6E1-1652-4786-97C1-5503C50005CB}">
      <dgm:prSet/>
      <dgm:spPr/>
      <dgm:t>
        <a:bodyPr/>
        <a:lstStyle/>
        <a:p>
          <a:endParaRPr lang="ru-RU"/>
        </a:p>
      </dgm:t>
    </dgm:pt>
    <dgm:pt modelId="{5441E9DF-5C6D-45AC-BEC8-E66751872CB2}">
      <dgm:prSet phldrT="[Текст]"/>
      <dgm:spPr/>
      <dgm:t>
        <a:bodyPr/>
        <a:lstStyle/>
        <a:p>
          <a:r>
            <a:rPr lang="ru-RU" dirty="0" smtClean="0"/>
            <a:t>Новые квалифицирующие признаки</a:t>
          </a:r>
          <a:endParaRPr lang="ru-RU" dirty="0"/>
        </a:p>
      </dgm:t>
    </dgm:pt>
    <dgm:pt modelId="{B496FD1F-6F85-449E-9577-072BD0E60AAF}" type="parTrans" cxnId="{A222B35B-EDCA-49EC-BD2E-F46B0AA20F78}">
      <dgm:prSet/>
      <dgm:spPr/>
      <dgm:t>
        <a:bodyPr/>
        <a:lstStyle/>
        <a:p>
          <a:endParaRPr lang="ru-RU"/>
        </a:p>
      </dgm:t>
    </dgm:pt>
    <dgm:pt modelId="{637214BA-57FE-446C-B032-20B9086D397B}" type="sibTrans" cxnId="{A222B35B-EDCA-49EC-BD2E-F46B0AA20F78}">
      <dgm:prSet/>
      <dgm:spPr/>
      <dgm:t>
        <a:bodyPr/>
        <a:lstStyle/>
        <a:p>
          <a:endParaRPr lang="ru-RU"/>
        </a:p>
      </dgm:t>
    </dgm:pt>
    <dgm:pt modelId="{A66C2A21-CA5E-4846-9F6E-916BD602C0BB}" type="pres">
      <dgm:prSet presAssocID="{ADEA9EFC-B22B-4030-9D3C-56821C3E97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C5CD87-08AB-4B99-9555-016BAE0E6E75}" type="pres">
      <dgm:prSet presAssocID="{42051397-A512-4316-97F7-8771F7D846D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D7726-9662-4313-97CB-3A14EE966CA9}" type="pres">
      <dgm:prSet presAssocID="{50607A49-FCFF-4D6B-9811-55F692BCCBB3}" presName="spacer" presStyleCnt="0"/>
      <dgm:spPr/>
    </dgm:pt>
    <dgm:pt modelId="{F0647EBD-74B8-4DBE-9236-52864BA2D48A}" type="pres">
      <dgm:prSet presAssocID="{5441E9DF-5C6D-45AC-BEC8-E66751872CB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22B35B-EDCA-49EC-BD2E-F46B0AA20F78}" srcId="{ADEA9EFC-B22B-4030-9D3C-56821C3E9725}" destId="{5441E9DF-5C6D-45AC-BEC8-E66751872CB2}" srcOrd="1" destOrd="0" parTransId="{B496FD1F-6F85-449E-9577-072BD0E60AAF}" sibTransId="{637214BA-57FE-446C-B032-20B9086D397B}"/>
    <dgm:cxn modelId="{0281C6E1-1652-4786-97C1-5503C50005CB}" srcId="{ADEA9EFC-B22B-4030-9D3C-56821C3E9725}" destId="{42051397-A512-4316-97F7-8771F7D846D2}" srcOrd="0" destOrd="0" parTransId="{932C17FB-FB95-4635-B1AF-E40F7CF263BF}" sibTransId="{50607A49-FCFF-4D6B-9811-55F692BCCBB3}"/>
    <dgm:cxn modelId="{689C2935-0E97-49FA-ADAE-CACEB21152F2}" type="presOf" srcId="{5441E9DF-5C6D-45AC-BEC8-E66751872CB2}" destId="{F0647EBD-74B8-4DBE-9236-52864BA2D48A}" srcOrd="0" destOrd="0" presId="urn:microsoft.com/office/officeart/2005/8/layout/vList2"/>
    <dgm:cxn modelId="{EF74F469-C167-451D-A34A-753B5DCF7A50}" type="presOf" srcId="{ADEA9EFC-B22B-4030-9D3C-56821C3E9725}" destId="{A66C2A21-CA5E-4846-9F6E-916BD602C0BB}" srcOrd="0" destOrd="0" presId="urn:microsoft.com/office/officeart/2005/8/layout/vList2"/>
    <dgm:cxn modelId="{B1EE8AEC-680D-4977-BCF5-16DEB4FC2559}" type="presOf" srcId="{42051397-A512-4316-97F7-8771F7D846D2}" destId="{B6C5CD87-08AB-4B99-9555-016BAE0E6E75}" srcOrd="0" destOrd="0" presId="urn:microsoft.com/office/officeart/2005/8/layout/vList2"/>
    <dgm:cxn modelId="{810DBE16-C3BD-4B12-BF66-6C30F880E64E}" type="presParOf" srcId="{A66C2A21-CA5E-4846-9F6E-916BD602C0BB}" destId="{B6C5CD87-08AB-4B99-9555-016BAE0E6E75}" srcOrd="0" destOrd="0" presId="urn:microsoft.com/office/officeart/2005/8/layout/vList2"/>
    <dgm:cxn modelId="{C5E644EA-F348-4E17-BFCB-B5777A1774EB}" type="presParOf" srcId="{A66C2A21-CA5E-4846-9F6E-916BD602C0BB}" destId="{1C8D7726-9662-4313-97CB-3A14EE966CA9}" srcOrd="1" destOrd="0" presId="urn:microsoft.com/office/officeart/2005/8/layout/vList2"/>
    <dgm:cxn modelId="{A14ED4FC-0B7E-4720-804F-3E3D5824A125}" type="presParOf" srcId="{A66C2A21-CA5E-4846-9F6E-916BD602C0BB}" destId="{F0647EBD-74B8-4DBE-9236-52864BA2D48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AA42F7-9AAD-4D4E-AD72-8D6A39CA51E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4E88D3-92B4-4D49-BA67-06DF01B8E3D1}">
      <dgm:prSet phldrT="[Текст]"/>
      <dgm:spPr/>
      <dgm:t>
        <a:bodyPr/>
        <a:lstStyle/>
        <a:p>
          <a:r>
            <a:rPr lang="ru-RU" dirty="0" smtClean="0"/>
            <a:t>Активное</a:t>
          </a:r>
          <a:endParaRPr lang="ru-RU" dirty="0"/>
        </a:p>
      </dgm:t>
    </dgm:pt>
    <dgm:pt modelId="{E684B9EC-709C-428A-9598-A097F8219127}" type="parTrans" cxnId="{2C5EB311-A994-4A9E-8586-D4AD2BF7A62B}">
      <dgm:prSet/>
      <dgm:spPr/>
      <dgm:t>
        <a:bodyPr/>
        <a:lstStyle/>
        <a:p>
          <a:endParaRPr lang="ru-RU"/>
        </a:p>
      </dgm:t>
    </dgm:pt>
    <dgm:pt modelId="{4BE230BE-2E2B-471D-9E93-587C1101B20F}" type="sibTrans" cxnId="{2C5EB311-A994-4A9E-8586-D4AD2BF7A62B}">
      <dgm:prSet/>
      <dgm:spPr/>
      <dgm:t>
        <a:bodyPr/>
        <a:lstStyle/>
        <a:p>
          <a:endParaRPr lang="ru-RU"/>
        </a:p>
      </dgm:t>
    </dgm:pt>
    <dgm:pt modelId="{D8C6F08F-5B04-4821-9969-5058707C21E0}">
      <dgm:prSet phldrT="[Текст]"/>
      <dgm:spPr/>
      <dgm:t>
        <a:bodyPr/>
        <a:lstStyle/>
        <a:p>
          <a:r>
            <a:rPr lang="ru-RU" dirty="0" smtClean="0"/>
            <a:t>Проверка силами АК и ТОС спустя 10 дней</a:t>
          </a:r>
          <a:endParaRPr lang="ru-RU" dirty="0"/>
        </a:p>
      </dgm:t>
    </dgm:pt>
    <dgm:pt modelId="{7E850B35-14E1-45A3-AF5D-99EE6774178D}" type="parTrans" cxnId="{6CBCC80F-8F25-405A-9257-C3F478AFE1BA}">
      <dgm:prSet/>
      <dgm:spPr/>
      <dgm:t>
        <a:bodyPr/>
        <a:lstStyle/>
        <a:p>
          <a:endParaRPr lang="ru-RU"/>
        </a:p>
      </dgm:t>
    </dgm:pt>
    <dgm:pt modelId="{8878E3F9-A154-4AA8-9F1A-2D3C4694D9F5}" type="sibTrans" cxnId="{6CBCC80F-8F25-405A-9257-C3F478AFE1BA}">
      <dgm:prSet/>
      <dgm:spPr/>
      <dgm:t>
        <a:bodyPr/>
        <a:lstStyle/>
        <a:p>
          <a:endParaRPr lang="ru-RU"/>
        </a:p>
      </dgm:t>
    </dgm:pt>
    <dgm:pt modelId="{B4DC5F57-A8F5-4986-B139-5ED935EA78BC}">
      <dgm:prSet phldrT="[Текст]"/>
      <dgm:spPr/>
      <dgm:t>
        <a:bodyPr/>
        <a:lstStyle/>
        <a:p>
          <a:r>
            <a:rPr lang="ru-RU" dirty="0" smtClean="0"/>
            <a:t>Пассивное</a:t>
          </a:r>
          <a:endParaRPr lang="ru-RU" dirty="0"/>
        </a:p>
      </dgm:t>
    </dgm:pt>
    <dgm:pt modelId="{067DC6EA-6A92-4EED-8806-641C44F7EDC0}" type="parTrans" cxnId="{88DC2A68-B43E-4C6F-861E-D84A7BBD6F9D}">
      <dgm:prSet/>
      <dgm:spPr/>
      <dgm:t>
        <a:bodyPr/>
        <a:lstStyle/>
        <a:p>
          <a:endParaRPr lang="ru-RU"/>
        </a:p>
      </dgm:t>
    </dgm:pt>
    <dgm:pt modelId="{9C09635F-E489-4289-B8F9-9E7D3EE21EA3}" type="sibTrans" cxnId="{88DC2A68-B43E-4C6F-861E-D84A7BBD6F9D}">
      <dgm:prSet/>
      <dgm:spPr/>
      <dgm:t>
        <a:bodyPr/>
        <a:lstStyle/>
        <a:p>
          <a:endParaRPr lang="ru-RU"/>
        </a:p>
      </dgm:t>
    </dgm:pt>
    <dgm:pt modelId="{9016F718-FB6F-4B47-AE16-5A7CB1FB86C2}">
      <dgm:prSet phldrT="[Текст]"/>
      <dgm:spPr/>
      <dgm:t>
        <a:bodyPr/>
        <a:lstStyle/>
        <a:p>
          <a:r>
            <a:rPr lang="ru-RU" dirty="0" smtClean="0"/>
            <a:t>ГАТИ – указывать в протоколе</a:t>
          </a:r>
          <a:endParaRPr lang="ru-RU" dirty="0"/>
        </a:p>
      </dgm:t>
    </dgm:pt>
    <dgm:pt modelId="{24FBE594-91DC-4B4E-8BD2-CF3B4A8CC7F3}" type="parTrans" cxnId="{BB6DEA6F-808C-4527-9028-B9D8C50D6BB8}">
      <dgm:prSet/>
      <dgm:spPr/>
      <dgm:t>
        <a:bodyPr/>
        <a:lstStyle/>
        <a:p>
          <a:endParaRPr lang="ru-RU"/>
        </a:p>
      </dgm:t>
    </dgm:pt>
    <dgm:pt modelId="{D435E60B-5884-42E4-BBF0-1F4F9E1F86B9}" type="sibTrans" cxnId="{BB6DEA6F-808C-4527-9028-B9D8C50D6BB8}">
      <dgm:prSet/>
      <dgm:spPr/>
      <dgm:t>
        <a:bodyPr/>
        <a:lstStyle/>
        <a:p>
          <a:endParaRPr lang="ru-RU"/>
        </a:p>
      </dgm:t>
    </dgm:pt>
    <dgm:pt modelId="{1E371C04-A237-432C-863C-3A8E741134C3}">
      <dgm:prSet phldrT="[Текст]"/>
      <dgm:spPr/>
      <dgm:t>
        <a:bodyPr/>
        <a:lstStyle/>
        <a:p>
          <a:r>
            <a:rPr lang="ru-RU" dirty="0" smtClean="0"/>
            <a:t>АК – проверять секретарю</a:t>
          </a:r>
          <a:endParaRPr lang="ru-RU" dirty="0"/>
        </a:p>
      </dgm:t>
    </dgm:pt>
    <dgm:pt modelId="{FB350A51-CBBE-4189-9697-764065634C46}" type="parTrans" cxnId="{3CC054C3-DE7E-46F2-B971-275A66EF54FE}">
      <dgm:prSet/>
      <dgm:spPr/>
      <dgm:t>
        <a:bodyPr/>
        <a:lstStyle/>
        <a:p>
          <a:endParaRPr lang="ru-RU"/>
        </a:p>
      </dgm:t>
    </dgm:pt>
    <dgm:pt modelId="{71131174-6FB4-4F23-A4C2-99067F64568B}" type="sibTrans" cxnId="{3CC054C3-DE7E-46F2-B971-275A66EF54FE}">
      <dgm:prSet/>
      <dgm:spPr/>
      <dgm:t>
        <a:bodyPr/>
        <a:lstStyle/>
        <a:p>
          <a:endParaRPr lang="ru-RU"/>
        </a:p>
      </dgm:t>
    </dgm:pt>
    <dgm:pt modelId="{28B623B2-D04B-475C-A12C-F590B07019CD}" type="pres">
      <dgm:prSet presAssocID="{17AA42F7-9AAD-4D4E-AD72-8D6A39CA51E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CB6B54-604F-4A09-AF68-9E9D8FC50456}" type="pres">
      <dgm:prSet presAssocID="{704E88D3-92B4-4D49-BA67-06DF01B8E3D1}" presName="root" presStyleCnt="0"/>
      <dgm:spPr/>
    </dgm:pt>
    <dgm:pt modelId="{45E1CA9C-049B-4D61-9C0B-7DA077696965}" type="pres">
      <dgm:prSet presAssocID="{704E88D3-92B4-4D49-BA67-06DF01B8E3D1}" presName="rootComposite" presStyleCnt="0"/>
      <dgm:spPr/>
    </dgm:pt>
    <dgm:pt modelId="{EBD8F80E-339C-4C54-B454-597477AA489B}" type="pres">
      <dgm:prSet presAssocID="{704E88D3-92B4-4D49-BA67-06DF01B8E3D1}" presName="rootText" presStyleLbl="node1" presStyleIdx="0" presStyleCnt="2" custLinFactX="34524" custLinFactNeighborX="100000" custLinFactNeighborY="5572"/>
      <dgm:spPr/>
      <dgm:t>
        <a:bodyPr/>
        <a:lstStyle/>
        <a:p>
          <a:endParaRPr lang="ru-RU"/>
        </a:p>
      </dgm:t>
    </dgm:pt>
    <dgm:pt modelId="{057B8A63-14C9-468C-83BA-A24F1F84488F}" type="pres">
      <dgm:prSet presAssocID="{704E88D3-92B4-4D49-BA67-06DF01B8E3D1}" presName="rootConnector" presStyleLbl="node1" presStyleIdx="0" presStyleCnt="2"/>
      <dgm:spPr/>
      <dgm:t>
        <a:bodyPr/>
        <a:lstStyle/>
        <a:p>
          <a:endParaRPr lang="ru-RU"/>
        </a:p>
      </dgm:t>
    </dgm:pt>
    <dgm:pt modelId="{F00628C4-B63C-4422-8C5B-41373DE2D0E8}" type="pres">
      <dgm:prSet presAssocID="{704E88D3-92B4-4D49-BA67-06DF01B8E3D1}" presName="childShape" presStyleCnt="0"/>
      <dgm:spPr/>
    </dgm:pt>
    <dgm:pt modelId="{C43D0C32-E09A-4707-86BE-0B44AE3FCCB3}" type="pres">
      <dgm:prSet presAssocID="{7E850B35-14E1-45A3-AF5D-99EE6774178D}" presName="Name13" presStyleLbl="parChTrans1D2" presStyleIdx="0" presStyleCnt="3"/>
      <dgm:spPr/>
      <dgm:t>
        <a:bodyPr/>
        <a:lstStyle/>
        <a:p>
          <a:endParaRPr lang="ru-RU"/>
        </a:p>
      </dgm:t>
    </dgm:pt>
    <dgm:pt modelId="{2B419CB4-1CEC-4EDB-9351-1CB791C7A866}" type="pres">
      <dgm:prSet presAssocID="{D8C6F08F-5B04-4821-9969-5058707C21E0}" presName="childText" presStyleLbl="bgAcc1" presStyleIdx="0" presStyleCnt="3" custScaleX="143031" custLinFactX="67458" custLinFactNeighborX="100000" custLinFactNeighborY="2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FFA20-E424-4E54-89F9-26D1B05B34FE}" type="pres">
      <dgm:prSet presAssocID="{B4DC5F57-A8F5-4986-B139-5ED935EA78BC}" presName="root" presStyleCnt="0"/>
      <dgm:spPr/>
    </dgm:pt>
    <dgm:pt modelId="{E29ABDC2-45FC-4D27-8814-3D3DE74DC411}" type="pres">
      <dgm:prSet presAssocID="{B4DC5F57-A8F5-4986-B139-5ED935EA78BC}" presName="rootComposite" presStyleCnt="0"/>
      <dgm:spPr/>
    </dgm:pt>
    <dgm:pt modelId="{7E5B0431-592E-4568-B2FE-68CB095C0E9D}" type="pres">
      <dgm:prSet presAssocID="{B4DC5F57-A8F5-4986-B139-5ED935EA78BC}" presName="rootText" presStyleLbl="node1" presStyleIdx="1" presStyleCnt="2" custLinFactX="-54349" custLinFactNeighborX="-100000" custLinFactNeighborY="5572"/>
      <dgm:spPr/>
      <dgm:t>
        <a:bodyPr/>
        <a:lstStyle/>
        <a:p>
          <a:endParaRPr lang="ru-RU"/>
        </a:p>
      </dgm:t>
    </dgm:pt>
    <dgm:pt modelId="{16AFB29C-8417-4CEE-9258-E5CDE477D27C}" type="pres">
      <dgm:prSet presAssocID="{B4DC5F57-A8F5-4986-B139-5ED935EA78BC}" presName="rootConnector" presStyleLbl="node1" presStyleIdx="1" presStyleCnt="2"/>
      <dgm:spPr/>
      <dgm:t>
        <a:bodyPr/>
        <a:lstStyle/>
        <a:p>
          <a:endParaRPr lang="ru-RU"/>
        </a:p>
      </dgm:t>
    </dgm:pt>
    <dgm:pt modelId="{1F00E1F5-E29C-4778-8BD3-4B70DA0CB088}" type="pres">
      <dgm:prSet presAssocID="{B4DC5F57-A8F5-4986-B139-5ED935EA78BC}" presName="childShape" presStyleCnt="0"/>
      <dgm:spPr/>
    </dgm:pt>
    <dgm:pt modelId="{D67EE3D4-4DBB-4B55-82BF-205FDAC177A8}" type="pres">
      <dgm:prSet presAssocID="{24FBE594-91DC-4B4E-8BD2-CF3B4A8CC7F3}" presName="Name13" presStyleLbl="parChTrans1D2" presStyleIdx="1" presStyleCnt="3"/>
      <dgm:spPr/>
      <dgm:t>
        <a:bodyPr/>
        <a:lstStyle/>
        <a:p>
          <a:endParaRPr lang="ru-RU"/>
        </a:p>
      </dgm:t>
    </dgm:pt>
    <dgm:pt modelId="{D2F0923A-2FC4-4651-A8B0-F14915D5732C}" type="pres">
      <dgm:prSet presAssocID="{9016F718-FB6F-4B47-AE16-5A7CB1FB86C2}" presName="childText" presStyleLbl="bgAcc1" presStyleIdx="1" presStyleCnt="3" custLinFactX="-93633" custLinFactNeighborX="-100000" custLinFactNeighborY="2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72919-3A0F-4CD2-A3B6-C5EE31DB504C}" type="pres">
      <dgm:prSet presAssocID="{FB350A51-CBBE-4189-9697-764065634C46}" presName="Name13" presStyleLbl="parChTrans1D2" presStyleIdx="2" presStyleCnt="3"/>
      <dgm:spPr/>
      <dgm:t>
        <a:bodyPr/>
        <a:lstStyle/>
        <a:p>
          <a:endParaRPr lang="ru-RU"/>
        </a:p>
      </dgm:t>
    </dgm:pt>
    <dgm:pt modelId="{2CCD4111-4D41-4B7E-A36F-867740EC65AD}" type="pres">
      <dgm:prSet presAssocID="{1E371C04-A237-432C-863C-3A8E741134C3}" presName="childText" presStyleLbl="bgAcc1" presStyleIdx="2" presStyleCnt="3" custLinFactX="-93633" custLinFactNeighborX="-100000" custLinFactNeighborY="-5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1DA61A-4CE9-4A59-860B-1FF8258E2D0D}" type="presOf" srcId="{704E88D3-92B4-4D49-BA67-06DF01B8E3D1}" destId="{EBD8F80E-339C-4C54-B454-597477AA489B}" srcOrd="0" destOrd="0" presId="urn:microsoft.com/office/officeart/2005/8/layout/hierarchy3"/>
    <dgm:cxn modelId="{BB6DEA6F-808C-4527-9028-B9D8C50D6BB8}" srcId="{B4DC5F57-A8F5-4986-B139-5ED935EA78BC}" destId="{9016F718-FB6F-4B47-AE16-5A7CB1FB86C2}" srcOrd="0" destOrd="0" parTransId="{24FBE594-91DC-4B4E-8BD2-CF3B4A8CC7F3}" sibTransId="{D435E60B-5884-42E4-BBF0-1F4F9E1F86B9}"/>
    <dgm:cxn modelId="{4AC3EA45-D24C-4ED1-B9FC-7C409006F6DC}" type="presOf" srcId="{7E850B35-14E1-45A3-AF5D-99EE6774178D}" destId="{C43D0C32-E09A-4707-86BE-0B44AE3FCCB3}" srcOrd="0" destOrd="0" presId="urn:microsoft.com/office/officeart/2005/8/layout/hierarchy3"/>
    <dgm:cxn modelId="{7D7B61EC-FCF6-4E7E-B1D6-DE7812FB902B}" type="presOf" srcId="{24FBE594-91DC-4B4E-8BD2-CF3B4A8CC7F3}" destId="{D67EE3D4-4DBB-4B55-82BF-205FDAC177A8}" srcOrd="0" destOrd="0" presId="urn:microsoft.com/office/officeart/2005/8/layout/hierarchy3"/>
    <dgm:cxn modelId="{3CC054C3-DE7E-46F2-B971-275A66EF54FE}" srcId="{B4DC5F57-A8F5-4986-B139-5ED935EA78BC}" destId="{1E371C04-A237-432C-863C-3A8E741134C3}" srcOrd="1" destOrd="0" parTransId="{FB350A51-CBBE-4189-9697-764065634C46}" sibTransId="{71131174-6FB4-4F23-A4C2-99067F64568B}"/>
    <dgm:cxn modelId="{581202DD-E9F2-4C92-B9F4-E3502707737C}" type="presOf" srcId="{1E371C04-A237-432C-863C-3A8E741134C3}" destId="{2CCD4111-4D41-4B7E-A36F-867740EC65AD}" srcOrd="0" destOrd="0" presId="urn:microsoft.com/office/officeart/2005/8/layout/hierarchy3"/>
    <dgm:cxn modelId="{9B9CDB7F-7FB3-4C2A-8DA1-BABB4A894BC5}" type="presOf" srcId="{D8C6F08F-5B04-4821-9969-5058707C21E0}" destId="{2B419CB4-1CEC-4EDB-9351-1CB791C7A866}" srcOrd="0" destOrd="0" presId="urn:microsoft.com/office/officeart/2005/8/layout/hierarchy3"/>
    <dgm:cxn modelId="{6CBCC80F-8F25-405A-9257-C3F478AFE1BA}" srcId="{704E88D3-92B4-4D49-BA67-06DF01B8E3D1}" destId="{D8C6F08F-5B04-4821-9969-5058707C21E0}" srcOrd="0" destOrd="0" parTransId="{7E850B35-14E1-45A3-AF5D-99EE6774178D}" sibTransId="{8878E3F9-A154-4AA8-9F1A-2D3C4694D9F5}"/>
    <dgm:cxn modelId="{08789DDF-F4B4-4C9E-BDE2-9BE5C296CD1E}" type="presOf" srcId="{B4DC5F57-A8F5-4986-B139-5ED935EA78BC}" destId="{16AFB29C-8417-4CEE-9258-E5CDE477D27C}" srcOrd="1" destOrd="0" presId="urn:microsoft.com/office/officeart/2005/8/layout/hierarchy3"/>
    <dgm:cxn modelId="{6504FD4C-7B31-43AA-99B5-AD9D7639F205}" type="presOf" srcId="{704E88D3-92B4-4D49-BA67-06DF01B8E3D1}" destId="{057B8A63-14C9-468C-83BA-A24F1F84488F}" srcOrd="1" destOrd="0" presId="urn:microsoft.com/office/officeart/2005/8/layout/hierarchy3"/>
    <dgm:cxn modelId="{2C5EB311-A994-4A9E-8586-D4AD2BF7A62B}" srcId="{17AA42F7-9AAD-4D4E-AD72-8D6A39CA51E7}" destId="{704E88D3-92B4-4D49-BA67-06DF01B8E3D1}" srcOrd="0" destOrd="0" parTransId="{E684B9EC-709C-428A-9598-A097F8219127}" sibTransId="{4BE230BE-2E2B-471D-9E93-587C1101B20F}"/>
    <dgm:cxn modelId="{88DC2A68-B43E-4C6F-861E-D84A7BBD6F9D}" srcId="{17AA42F7-9AAD-4D4E-AD72-8D6A39CA51E7}" destId="{B4DC5F57-A8F5-4986-B139-5ED935EA78BC}" srcOrd="1" destOrd="0" parTransId="{067DC6EA-6A92-4EED-8806-641C44F7EDC0}" sibTransId="{9C09635F-E489-4289-B8F9-9E7D3EE21EA3}"/>
    <dgm:cxn modelId="{64D1C52C-D442-4834-9012-A4C9231E6009}" type="presOf" srcId="{9016F718-FB6F-4B47-AE16-5A7CB1FB86C2}" destId="{D2F0923A-2FC4-4651-A8B0-F14915D5732C}" srcOrd="0" destOrd="0" presId="urn:microsoft.com/office/officeart/2005/8/layout/hierarchy3"/>
    <dgm:cxn modelId="{2F7F43CE-B1E4-4AA8-A66B-6A8E0091ACAB}" type="presOf" srcId="{17AA42F7-9AAD-4D4E-AD72-8D6A39CA51E7}" destId="{28B623B2-D04B-475C-A12C-F590B07019CD}" srcOrd="0" destOrd="0" presId="urn:microsoft.com/office/officeart/2005/8/layout/hierarchy3"/>
    <dgm:cxn modelId="{FDF927EB-6F66-4C04-9CBA-7DFA9ECA721C}" type="presOf" srcId="{B4DC5F57-A8F5-4986-B139-5ED935EA78BC}" destId="{7E5B0431-592E-4568-B2FE-68CB095C0E9D}" srcOrd="0" destOrd="0" presId="urn:microsoft.com/office/officeart/2005/8/layout/hierarchy3"/>
    <dgm:cxn modelId="{BC53F3EC-A936-4FF7-896A-740BC434457D}" type="presOf" srcId="{FB350A51-CBBE-4189-9697-764065634C46}" destId="{42072919-3A0F-4CD2-A3B6-C5EE31DB504C}" srcOrd="0" destOrd="0" presId="urn:microsoft.com/office/officeart/2005/8/layout/hierarchy3"/>
    <dgm:cxn modelId="{9E35548C-F9B5-4908-9F0C-0EF7E3A50065}" type="presParOf" srcId="{28B623B2-D04B-475C-A12C-F590B07019CD}" destId="{2CCB6B54-604F-4A09-AF68-9E9D8FC50456}" srcOrd="0" destOrd="0" presId="urn:microsoft.com/office/officeart/2005/8/layout/hierarchy3"/>
    <dgm:cxn modelId="{77C24567-82EA-45EB-BD14-F01B1E76904E}" type="presParOf" srcId="{2CCB6B54-604F-4A09-AF68-9E9D8FC50456}" destId="{45E1CA9C-049B-4D61-9C0B-7DA077696965}" srcOrd="0" destOrd="0" presId="urn:microsoft.com/office/officeart/2005/8/layout/hierarchy3"/>
    <dgm:cxn modelId="{01B159E4-03B1-4691-9271-77DAF40D139D}" type="presParOf" srcId="{45E1CA9C-049B-4D61-9C0B-7DA077696965}" destId="{EBD8F80E-339C-4C54-B454-597477AA489B}" srcOrd="0" destOrd="0" presId="urn:microsoft.com/office/officeart/2005/8/layout/hierarchy3"/>
    <dgm:cxn modelId="{765B9E72-763A-4E0D-A77E-28C832903012}" type="presParOf" srcId="{45E1CA9C-049B-4D61-9C0B-7DA077696965}" destId="{057B8A63-14C9-468C-83BA-A24F1F84488F}" srcOrd="1" destOrd="0" presId="urn:microsoft.com/office/officeart/2005/8/layout/hierarchy3"/>
    <dgm:cxn modelId="{077975A8-F7B6-461B-A6D2-C13D6FF47902}" type="presParOf" srcId="{2CCB6B54-604F-4A09-AF68-9E9D8FC50456}" destId="{F00628C4-B63C-4422-8C5B-41373DE2D0E8}" srcOrd="1" destOrd="0" presId="urn:microsoft.com/office/officeart/2005/8/layout/hierarchy3"/>
    <dgm:cxn modelId="{6D649908-5E1C-4687-BEFD-D601A16D292D}" type="presParOf" srcId="{F00628C4-B63C-4422-8C5B-41373DE2D0E8}" destId="{C43D0C32-E09A-4707-86BE-0B44AE3FCCB3}" srcOrd="0" destOrd="0" presId="urn:microsoft.com/office/officeart/2005/8/layout/hierarchy3"/>
    <dgm:cxn modelId="{17415AB1-CF49-4C0C-BE5E-95B092D0C26A}" type="presParOf" srcId="{F00628C4-B63C-4422-8C5B-41373DE2D0E8}" destId="{2B419CB4-1CEC-4EDB-9351-1CB791C7A866}" srcOrd="1" destOrd="0" presId="urn:microsoft.com/office/officeart/2005/8/layout/hierarchy3"/>
    <dgm:cxn modelId="{C446129D-B7CB-4E99-85EB-8C6DBB521B15}" type="presParOf" srcId="{28B623B2-D04B-475C-A12C-F590B07019CD}" destId="{963FFA20-E424-4E54-89F9-26D1B05B34FE}" srcOrd="1" destOrd="0" presId="urn:microsoft.com/office/officeart/2005/8/layout/hierarchy3"/>
    <dgm:cxn modelId="{116518E4-0696-4EF2-9AE4-938A54EDB496}" type="presParOf" srcId="{963FFA20-E424-4E54-89F9-26D1B05B34FE}" destId="{E29ABDC2-45FC-4D27-8814-3D3DE74DC411}" srcOrd="0" destOrd="0" presId="urn:microsoft.com/office/officeart/2005/8/layout/hierarchy3"/>
    <dgm:cxn modelId="{537AE113-1DBD-4213-B4AC-4484A9A3D431}" type="presParOf" srcId="{E29ABDC2-45FC-4D27-8814-3D3DE74DC411}" destId="{7E5B0431-592E-4568-B2FE-68CB095C0E9D}" srcOrd="0" destOrd="0" presId="urn:microsoft.com/office/officeart/2005/8/layout/hierarchy3"/>
    <dgm:cxn modelId="{289AF45F-44FC-4CF5-B6C4-981280DD2AA3}" type="presParOf" srcId="{E29ABDC2-45FC-4D27-8814-3D3DE74DC411}" destId="{16AFB29C-8417-4CEE-9258-E5CDE477D27C}" srcOrd="1" destOrd="0" presId="urn:microsoft.com/office/officeart/2005/8/layout/hierarchy3"/>
    <dgm:cxn modelId="{AE5FDC4A-F485-4B5D-9852-5E05F421F85C}" type="presParOf" srcId="{963FFA20-E424-4E54-89F9-26D1B05B34FE}" destId="{1F00E1F5-E29C-4778-8BD3-4B70DA0CB088}" srcOrd="1" destOrd="0" presId="urn:microsoft.com/office/officeart/2005/8/layout/hierarchy3"/>
    <dgm:cxn modelId="{DE400856-AB15-488C-9D1E-2EBD623330EF}" type="presParOf" srcId="{1F00E1F5-E29C-4778-8BD3-4B70DA0CB088}" destId="{D67EE3D4-4DBB-4B55-82BF-205FDAC177A8}" srcOrd="0" destOrd="0" presId="urn:microsoft.com/office/officeart/2005/8/layout/hierarchy3"/>
    <dgm:cxn modelId="{DA8D3895-127A-4A2A-98F4-359E1B613CD0}" type="presParOf" srcId="{1F00E1F5-E29C-4778-8BD3-4B70DA0CB088}" destId="{D2F0923A-2FC4-4651-A8B0-F14915D5732C}" srcOrd="1" destOrd="0" presId="urn:microsoft.com/office/officeart/2005/8/layout/hierarchy3"/>
    <dgm:cxn modelId="{D0AB4A75-EB58-490A-986E-2C1AE14523F8}" type="presParOf" srcId="{1F00E1F5-E29C-4778-8BD3-4B70DA0CB088}" destId="{42072919-3A0F-4CD2-A3B6-C5EE31DB504C}" srcOrd="2" destOrd="0" presId="urn:microsoft.com/office/officeart/2005/8/layout/hierarchy3"/>
    <dgm:cxn modelId="{AFF7D356-398A-4369-8EB1-21BF07960D7B}" type="presParOf" srcId="{1F00E1F5-E29C-4778-8BD3-4B70DA0CB088}" destId="{2CCD4111-4D41-4B7E-A36F-867740EC65A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43EF6-A777-490A-AA03-91E31325CD86}">
      <dsp:nvSpPr>
        <dsp:cNvPr id="0" name=""/>
        <dsp:cNvSpPr/>
      </dsp:nvSpPr>
      <dsp:spPr>
        <a:xfrm>
          <a:off x="1814671" y="0"/>
          <a:ext cx="2722006" cy="14178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B9339-CF5F-41E9-8706-8BDC70E1A2CB}">
      <dsp:nvSpPr>
        <dsp:cNvPr id="0" name=""/>
        <dsp:cNvSpPr/>
      </dsp:nvSpPr>
      <dsp:spPr>
        <a:xfrm>
          <a:off x="0" y="0"/>
          <a:ext cx="1814671" cy="14178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Мониторинг</a:t>
          </a:r>
          <a:endParaRPr lang="ru-RU" sz="1800" kern="1200" dirty="0"/>
        </a:p>
      </dsp:txBody>
      <dsp:txXfrm>
        <a:off x="69213" y="69213"/>
        <a:ext cx="1676245" cy="1279409"/>
      </dsp:txXfrm>
    </dsp:sp>
    <dsp:sp modelId="{96A6008C-EEA0-4ED1-BCBB-E0A1D522AD6C}">
      <dsp:nvSpPr>
        <dsp:cNvPr id="0" name=""/>
        <dsp:cNvSpPr/>
      </dsp:nvSpPr>
      <dsp:spPr>
        <a:xfrm>
          <a:off x="1814671" y="1559619"/>
          <a:ext cx="2722006" cy="14178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23B36-BB7C-4296-921A-7783C76AC67C}">
      <dsp:nvSpPr>
        <dsp:cNvPr id="0" name=""/>
        <dsp:cNvSpPr/>
      </dsp:nvSpPr>
      <dsp:spPr>
        <a:xfrm>
          <a:off x="0" y="1559619"/>
          <a:ext cx="1814671" cy="14178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Конференции</a:t>
          </a:r>
          <a:endParaRPr lang="ru-RU" sz="1800" kern="1200" dirty="0"/>
        </a:p>
      </dsp:txBody>
      <dsp:txXfrm>
        <a:off x="69213" y="1628832"/>
        <a:ext cx="1676245" cy="1279409"/>
      </dsp:txXfrm>
    </dsp:sp>
    <dsp:sp modelId="{516667A1-9D44-41A5-9543-656010BC02D1}">
      <dsp:nvSpPr>
        <dsp:cNvPr id="0" name=""/>
        <dsp:cNvSpPr/>
      </dsp:nvSpPr>
      <dsp:spPr>
        <a:xfrm>
          <a:off x="1814671" y="3119239"/>
          <a:ext cx="2722006" cy="14178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890672-EAC6-424F-AC40-3B65D16DA3DA}">
      <dsp:nvSpPr>
        <dsp:cNvPr id="0" name=""/>
        <dsp:cNvSpPr/>
      </dsp:nvSpPr>
      <dsp:spPr>
        <a:xfrm>
          <a:off x="0" y="3119239"/>
          <a:ext cx="1814671" cy="14178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Горячая линия</a:t>
          </a:r>
          <a:endParaRPr lang="ru-RU" sz="1800" kern="1200" dirty="0"/>
        </a:p>
      </dsp:txBody>
      <dsp:txXfrm>
        <a:off x="69213" y="3188452"/>
        <a:ext cx="1676245" cy="12794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77BF1-91C7-48C0-BDDA-46F6A96EBDB0}">
      <dsp:nvSpPr>
        <dsp:cNvPr id="0" name=""/>
        <dsp:cNvSpPr/>
      </dsp:nvSpPr>
      <dsp:spPr>
        <a:xfrm rot="16200000">
          <a:off x="-771860" y="771860"/>
          <a:ext cx="4064000" cy="252028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0813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Аналитические доклады</a:t>
          </a:r>
          <a:endParaRPr lang="ru-RU" sz="2400" kern="1200" dirty="0"/>
        </a:p>
      </dsp:txBody>
      <dsp:txXfrm rot="5400000">
        <a:off x="0" y="812800"/>
        <a:ext cx="2520280" cy="2438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8FB3F-02C4-41EA-935D-F28AB1A70665}">
      <dsp:nvSpPr>
        <dsp:cNvPr id="0" name=""/>
        <dsp:cNvSpPr/>
      </dsp:nvSpPr>
      <dsp:spPr>
        <a:xfrm>
          <a:off x="4301854" y="2617405"/>
          <a:ext cx="479461" cy="994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4083"/>
              </a:lnTo>
              <a:lnTo>
                <a:pt x="479461" y="9940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6C13D-E516-447C-BFCF-40B24184047C}">
      <dsp:nvSpPr>
        <dsp:cNvPr id="0" name=""/>
        <dsp:cNvSpPr/>
      </dsp:nvSpPr>
      <dsp:spPr>
        <a:xfrm>
          <a:off x="3747998" y="1083059"/>
          <a:ext cx="1832419" cy="453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910"/>
              </a:lnTo>
              <a:lnTo>
                <a:pt x="1832419" y="226910"/>
              </a:lnTo>
              <a:lnTo>
                <a:pt x="1832419" y="4538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58380-34CC-4F8E-A66E-229E76DBFC96}">
      <dsp:nvSpPr>
        <dsp:cNvPr id="0" name=""/>
        <dsp:cNvSpPr/>
      </dsp:nvSpPr>
      <dsp:spPr>
        <a:xfrm>
          <a:off x="638476" y="2617405"/>
          <a:ext cx="481652" cy="2528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8428"/>
              </a:lnTo>
              <a:lnTo>
                <a:pt x="481652" y="25284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21469F-514B-49AE-9279-7CABBD649ED4}">
      <dsp:nvSpPr>
        <dsp:cNvPr id="0" name=""/>
        <dsp:cNvSpPr/>
      </dsp:nvSpPr>
      <dsp:spPr>
        <a:xfrm>
          <a:off x="638476" y="2617405"/>
          <a:ext cx="481652" cy="994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4083"/>
              </a:lnTo>
              <a:lnTo>
                <a:pt x="481652" y="9940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4BED3-7331-48FE-87EB-73EAE7049AE8}">
      <dsp:nvSpPr>
        <dsp:cNvPr id="0" name=""/>
        <dsp:cNvSpPr/>
      </dsp:nvSpPr>
      <dsp:spPr>
        <a:xfrm>
          <a:off x="1922883" y="1083059"/>
          <a:ext cx="1825114" cy="453820"/>
        </a:xfrm>
        <a:custGeom>
          <a:avLst/>
          <a:gdLst/>
          <a:ahLst/>
          <a:cxnLst/>
          <a:rect l="0" t="0" r="0" b="0"/>
          <a:pathLst>
            <a:path>
              <a:moveTo>
                <a:pt x="1825114" y="0"/>
              </a:moveTo>
              <a:lnTo>
                <a:pt x="1825114" y="226910"/>
              </a:lnTo>
              <a:lnTo>
                <a:pt x="0" y="226910"/>
              </a:lnTo>
              <a:lnTo>
                <a:pt x="0" y="4538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C674C-2D01-4B17-A45E-BEED64C41AA8}">
      <dsp:nvSpPr>
        <dsp:cNvPr id="0" name=""/>
        <dsp:cNvSpPr/>
      </dsp:nvSpPr>
      <dsp:spPr>
        <a:xfrm>
          <a:off x="1087281" y="2534"/>
          <a:ext cx="5321434" cy="1080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Мониторинг</a:t>
          </a:r>
          <a:endParaRPr lang="ru-RU" sz="2900" kern="1200" dirty="0"/>
        </a:p>
      </dsp:txBody>
      <dsp:txXfrm>
        <a:off x="1087281" y="2534"/>
        <a:ext cx="5321434" cy="1080525"/>
      </dsp:txXfrm>
    </dsp:sp>
    <dsp:sp modelId="{309B35CE-6428-4785-B03C-E05A4593D51C}">
      <dsp:nvSpPr>
        <dsp:cNvPr id="0" name=""/>
        <dsp:cNvSpPr/>
      </dsp:nvSpPr>
      <dsp:spPr>
        <a:xfrm>
          <a:off x="317374" y="1536880"/>
          <a:ext cx="3211018" cy="1080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Внешний</a:t>
          </a:r>
          <a:endParaRPr lang="ru-RU" sz="2900" kern="1200" dirty="0"/>
        </a:p>
      </dsp:txBody>
      <dsp:txXfrm>
        <a:off x="317374" y="1536880"/>
        <a:ext cx="3211018" cy="1080525"/>
      </dsp:txXfrm>
    </dsp:sp>
    <dsp:sp modelId="{9532BC0C-4A33-48FC-8F45-F96BF0DB204B}">
      <dsp:nvSpPr>
        <dsp:cNvPr id="0" name=""/>
        <dsp:cNvSpPr/>
      </dsp:nvSpPr>
      <dsp:spPr>
        <a:xfrm>
          <a:off x="1120129" y="3071225"/>
          <a:ext cx="3088875" cy="1080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Изучение законодательства</a:t>
          </a:r>
          <a:endParaRPr lang="ru-RU" sz="2900" kern="1200" dirty="0"/>
        </a:p>
      </dsp:txBody>
      <dsp:txXfrm>
        <a:off x="1120129" y="3071225"/>
        <a:ext cx="3088875" cy="1080525"/>
      </dsp:txXfrm>
    </dsp:sp>
    <dsp:sp modelId="{507F01CD-5802-4FA6-A09C-CAA69E13F84D}">
      <dsp:nvSpPr>
        <dsp:cNvPr id="0" name=""/>
        <dsp:cNvSpPr/>
      </dsp:nvSpPr>
      <dsp:spPr>
        <a:xfrm>
          <a:off x="1120129" y="4605571"/>
          <a:ext cx="3087514" cy="1080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Анализ обращений</a:t>
          </a:r>
          <a:endParaRPr lang="ru-RU" sz="2900" kern="1200" dirty="0"/>
        </a:p>
      </dsp:txBody>
      <dsp:txXfrm>
        <a:off x="1120129" y="4605571"/>
        <a:ext cx="3087514" cy="1080525"/>
      </dsp:txXfrm>
    </dsp:sp>
    <dsp:sp modelId="{C9591E9C-0163-4FCB-A6DE-D041EE44177A}">
      <dsp:nvSpPr>
        <dsp:cNvPr id="0" name=""/>
        <dsp:cNvSpPr/>
      </dsp:nvSpPr>
      <dsp:spPr>
        <a:xfrm>
          <a:off x="3982213" y="1536880"/>
          <a:ext cx="3196409" cy="1080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Внутренний</a:t>
          </a:r>
          <a:endParaRPr lang="ru-RU" sz="2900" kern="1200" dirty="0"/>
        </a:p>
      </dsp:txBody>
      <dsp:txXfrm>
        <a:off x="3982213" y="1536880"/>
        <a:ext cx="3196409" cy="1080525"/>
      </dsp:txXfrm>
    </dsp:sp>
    <dsp:sp modelId="{0C5DEDCE-614C-4723-93CF-47A692648AA4}">
      <dsp:nvSpPr>
        <dsp:cNvPr id="0" name=""/>
        <dsp:cNvSpPr/>
      </dsp:nvSpPr>
      <dsp:spPr>
        <a:xfrm>
          <a:off x="4781315" y="3071225"/>
          <a:ext cx="2857859" cy="1080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Работа в составе АК</a:t>
          </a:r>
          <a:endParaRPr lang="ru-RU" sz="2900" kern="1200" dirty="0"/>
        </a:p>
      </dsp:txBody>
      <dsp:txXfrm>
        <a:off x="4781315" y="3071225"/>
        <a:ext cx="2857859" cy="10805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922BB-599B-4155-BAA4-50B7EBF3A28F}">
      <dsp:nvSpPr>
        <dsp:cNvPr id="0" name=""/>
        <dsp:cNvSpPr/>
      </dsp:nvSpPr>
      <dsp:spPr>
        <a:xfrm>
          <a:off x="836275" y="1130"/>
          <a:ext cx="1758522" cy="17585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Выявление</a:t>
          </a:r>
          <a:endParaRPr lang="ru-RU" sz="1800" kern="1200" dirty="0"/>
        </a:p>
      </dsp:txBody>
      <dsp:txXfrm>
        <a:off x="1093805" y="258660"/>
        <a:ext cx="1243462" cy="1243462"/>
      </dsp:txXfrm>
    </dsp:sp>
    <dsp:sp modelId="{71F74254-0205-4C3B-B373-18AC2895B980}">
      <dsp:nvSpPr>
        <dsp:cNvPr id="0" name=""/>
        <dsp:cNvSpPr/>
      </dsp:nvSpPr>
      <dsp:spPr>
        <a:xfrm>
          <a:off x="1205564" y="1902445"/>
          <a:ext cx="1019943" cy="1019943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1340757" y="2292471"/>
        <a:ext cx="749557" cy="239891"/>
      </dsp:txXfrm>
    </dsp:sp>
    <dsp:sp modelId="{EB884E15-6162-4443-80E8-FB0F87A8BC72}">
      <dsp:nvSpPr>
        <dsp:cNvPr id="0" name=""/>
        <dsp:cNvSpPr/>
      </dsp:nvSpPr>
      <dsp:spPr>
        <a:xfrm>
          <a:off x="836275" y="3065180"/>
          <a:ext cx="1758522" cy="17585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Конверсия</a:t>
          </a:r>
          <a:endParaRPr lang="ru-RU" sz="1800" kern="1200" dirty="0"/>
        </a:p>
      </dsp:txBody>
      <dsp:txXfrm>
        <a:off x="1093805" y="3322710"/>
        <a:ext cx="1243462" cy="1243462"/>
      </dsp:txXfrm>
    </dsp:sp>
    <dsp:sp modelId="{6B345B69-2B65-4FF2-BE3E-C7AD61A24170}">
      <dsp:nvSpPr>
        <dsp:cNvPr id="0" name=""/>
        <dsp:cNvSpPr/>
      </dsp:nvSpPr>
      <dsp:spPr>
        <a:xfrm>
          <a:off x="2858576" y="2085331"/>
          <a:ext cx="559210" cy="654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2858576" y="2216165"/>
        <a:ext cx="391447" cy="392502"/>
      </dsp:txXfrm>
    </dsp:sp>
    <dsp:sp modelId="{030B3556-F39E-4A42-9BB2-8E27B056214F}">
      <dsp:nvSpPr>
        <dsp:cNvPr id="0" name=""/>
        <dsp:cNvSpPr/>
      </dsp:nvSpPr>
      <dsp:spPr>
        <a:xfrm>
          <a:off x="3649911" y="653894"/>
          <a:ext cx="3517045" cy="35170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Поступление в бюджет</a:t>
          </a:r>
        </a:p>
      </dsp:txBody>
      <dsp:txXfrm>
        <a:off x="4164970" y="1168953"/>
        <a:ext cx="2486927" cy="24869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5CD87-08AB-4B99-9555-016BAE0E6E75}">
      <dsp:nvSpPr>
        <dsp:cNvPr id="0" name=""/>
        <dsp:cNvSpPr/>
      </dsp:nvSpPr>
      <dsp:spPr>
        <a:xfrm>
          <a:off x="0" y="169087"/>
          <a:ext cx="7859216" cy="1961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Увеличение штрафов</a:t>
          </a:r>
          <a:endParaRPr lang="ru-RU" sz="4600" kern="1200" dirty="0"/>
        </a:p>
      </dsp:txBody>
      <dsp:txXfrm>
        <a:off x="95731" y="264818"/>
        <a:ext cx="7667754" cy="1769604"/>
      </dsp:txXfrm>
    </dsp:sp>
    <dsp:sp modelId="{F0647EBD-74B8-4DBE-9236-52864BA2D48A}">
      <dsp:nvSpPr>
        <dsp:cNvPr id="0" name=""/>
        <dsp:cNvSpPr/>
      </dsp:nvSpPr>
      <dsp:spPr>
        <a:xfrm>
          <a:off x="0" y="2262633"/>
          <a:ext cx="7859216" cy="1961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Новые квалифицирующие признаки</a:t>
          </a:r>
          <a:endParaRPr lang="ru-RU" sz="4600" kern="1200" dirty="0"/>
        </a:p>
      </dsp:txBody>
      <dsp:txXfrm>
        <a:off x="95731" y="2358364"/>
        <a:ext cx="7667754" cy="17696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D8F80E-339C-4C54-B454-597477AA489B}">
      <dsp:nvSpPr>
        <dsp:cNvPr id="0" name=""/>
        <dsp:cNvSpPr/>
      </dsp:nvSpPr>
      <dsp:spPr>
        <a:xfrm>
          <a:off x="4133672" y="72285"/>
          <a:ext cx="2592548" cy="1296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Активное</a:t>
          </a:r>
          <a:endParaRPr lang="ru-RU" sz="3700" kern="1200" dirty="0"/>
        </a:p>
      </dsp:txBody>
      <dsp:txXfrm>
        <a:off x="4171639" y="110252"/>
        <a:ext cx="2516614" cy="1220340"/>
      </dsp:txXfrm>
    </dsp:sp>
    <dsp:sp modelId="{C43D0C32-E09A-4707-86BE-0B44AE3FCCB3}">
      <dsp:nvSpPr>
        <dsp:cNvPr id="0" name=""/>
        <dsp:cNvSpPr/>
      </dsp:nvSpPr>
      <dsp:spPr>
        <a:xfrm>
          <a:off x="4392927" y="1368560"/>
          <a:ext cx="139903" cy="936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6039"/>
              </a:lnTo>
              <a:lnTo>
                <a:pt x="139903" y="9360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19CB4-1CEC-4EDB-9351-1CB791C7A866}">
      <dsp:nvSpPr>
        <dsp:cNvPr id="0" name=""/>
        <dsp:cNvSpPr/>
      </dsp:nvSpPr>
      <dsp:spPr>
        <a:xfrm>
          <a:off x="4532831" y="1656462"/>
          <a:ext cx="2966518" cy="1296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Проверка силами АК и ТОС спустя 10 дней</a:t>
          </a:r>
          <a:endParaRPr lang="ru-RU" sz="2500" kern="1200" dirty="0"/>
        </a:p>
      </dsp:txBody>
      <dsp:txXfrm>
        <a:off x="4570798" y="1694429"/>
        <a:ext cx="2890584" cy="1220340"/>
      </dsp:txXfrm>
    </dsp:sp>
    <dsp:sp modelId="{7E5B0431-592E-4568-B2FE-68CB095C0E9D}">
      <dsp:nvSpPr>
        <dsp:cNvPr id="0" name=""/>
        <dsp:cNvSpPr/>
      </dsp:nvSpPr>
      <dsp:spPr>
        <a:xfrm>
          <a:off x="259155" y="72285"/>
          <a:ext cx="2592548" cy="1296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Пассивное</a:t>
          </a:r>
          <a:endParaRPr lang="ru-RU" sz="3700" kern="1200" dirty="0"/>
        </a:p>
      </dsp:txBody>
      <dsp:txXfrm>
        <a:off x="297122" y="110252"/>
        <a:ext cx="2516614" cy="1220340"/>
      </dsp:txXfrm>
    </dsp:sp>
    <dsp:sp modelId="{D67EE3D4-4DBB-4B55-82BF-205FDAC177A8}">
      <dsp:nvSpPr>
        <dsp:cNvPr id="0" name=""/>
        <dsp:cNvSpPr/>
      </dsp:nvSpPr>
      <dsp:spPr>
        <a:xfrm>
          <a:off x="518410" y="1368560"/>
          <a:ext cx="244804" cy="936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6039"/>
              </a:lnTo>
              <a:lnTo>
                <a:pt x="244804" y="9360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F0923A-2FC4-4651-A8B0-F14915D5732C}">
      <dsp:nvSpPr>
        <dsp:cNvPr id="0" name=""/>
        <dsp:cNvSpPr/>
      </dsp:nvSpPr>
      <dsp:spPr>
        <a:xfrm>
          <a:off x="763214" y="1656462"/>
          <a:ext cx="2074038" cy="1296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ГАТИ – указывать в протоколе</a:t>
          </a:r>
          <a:endParaRPr lang="ru-RU" sz="2500" kern="1200" dirty="0"/>
        </a:p>
      </dsp:txBody>
      <dsp:txXfrm>
        <a:off x="801181" y="1694429"/>
        <a:ext cx="1998104" cy="1220340"/>
      </dsp:txXfrm>
    </dsp:sp>
    <dsp:sp modelId="{42072919-3A0F-4CD2-A3B6-C5EE31DB504C}">
      <dsp:nvSpPr>
        <dsp:cNvPr id="0" name=""/>
        <dsp:cNvSpPr/>
      </dsp:nvSpPr>
      <dsp:spPr>
        <a:xfrm>
          <a:off x="518410" y="1368560"/>
          <a:ext cx="244804" cy="2448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8208"/>
              </a:lnTo>
              <a:lnTo>
                <a:pt x="244804" y="24482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D4111-4D41-4B7E-A36F-867740EC65AD}">
      <dsp:nvSpPr>
        <dsp:cNvPr id="0" name=""/>
        <dsp:cNvSpPr/>
      </dsp:nvSpPr>
      <dsp:spPr>
        <a:xfrm>
          <a:off x="763214" y="3168631"/>
          <a:ext cx="2074038" cy="1296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АК – проверять секретарю</a:t>
          </a:r>
          <a:endParaRPr lang="ru-RU" sz="2500" kern="1200" dirty="0"/>
        </a:p>
      </dsp:txBody>
      <dsp:txXfrm>
        <a:off x="801181" y="3206598"/>
        <a:ext cx="1998104" cy="1220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4B0B4-384C-4C47-A034-BA551CA3BAEA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1AACD-76BE-40A6-A8B6-B94BEF520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1AACD-76BE-40A6-A8B6-B94BEF520F3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446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07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2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6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40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14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40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1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32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98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81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9BBD7-BB11-4289-882D-DCF4C7DC5336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26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1125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2060848"/>
            <a:ext cx="7499176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79512" y="6309320"/>
            <a:ext cx="648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08A7-7151-4AAC-B818-130C9DD91351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C:\Users\Berk\Pictures\logotippa_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38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2160240"/>
          </a:xfrm>
        </p:spPr>
        <p:txBody>
          <a:bodyPr>
            <a:normAutofit/>
          </a:bodyPr>
          <a:lstStyle/>
          <a:p>
            <a:r>
              <a:rPr lang="ru-RU" b="1" dirty="0" smtClean="0"/>
              <a:t>Независимый публичный мониторинг работы административных комиссий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с распоряжением Президента Российской Федерации от 17.01.2014 «11-рп на основании конкурса, проведенного движением «Гражданское достоинство».</a:t>
            </a:r>
          </a:p>
          <a:p>
            <a:r>
              <a:rPr lang="ru-RU" dirty="0" smtClean="0"/>
              <a:t>Материал подготовлен при финансовой поддержке администрации </a:t>
            </a:r>
            <a:r>
              <a:rPr lang="ru-RU" dirty="0" err="1" smtClean="0"/>
              <a:t>г.о</a:t>
            </a:r>
            <a:r>
              <a:rPr lang="ru-RU" dirty="0" smtClean="0"/>
              <a:t>. Самара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81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04664"/>
            <a:ext cx="7164288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Предписание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132856"/>
            <a:ext cx="7499176" cy="4464496"/>
          </a:xfrm>
        </p:spPr>
        <p:txBody>
          <a:bodyPr>
            <a:normAutofit/>
          </a:bodyPr>
          <a:lstStyle/>
          <a:p>
            <a:r>
              <a:rPr lang="ru-RU" dirty="0" smtClean="0"/>
              <a:t>Нарушение предписания</a:t>
            </a:r>
          </a:p>
          <a:p>
            <a:r>
              <a:rPr lang="ru-RU" dirty="0" smtClean="0"/>
              <a:t>Период праздников, спортивных мероприятий</a:t>
            </a:r>
          </a:p>
          <a:p>
            <a:r>
              <a:rPr lang="ru-RU" dirty="0" smtClean="0"/>
              <a:t>Территория Самары и Тольятти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71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37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7128792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Регламентация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mtClean="0"/>
              <a:t>Необходимы регламенты </a:t>
            </a:r>
            <a:r>
              <a:rPr lang="ru-RU" dirty="0" smtClean="0"/>
              <a:t>по основным процедурам:</a:t>
            </a:r>
            <a:endParaRPr lang="ru-RU" dirty="0" smtClean="0"/>
          </a:p>
          <a:p>
            <a:r>
              <a:rPr lang="ru-RU" dirty="0" smtClean="0"/>
              <a:t>Составление протоколов</a:t>
            </a:r>
            <a:endParaRPr lang="ru-RU" dirty="0" smtClean="0"/>
          </a:p>
          <a:p>
            <a:r>
              <a:rPr lang="ru-RU" dirty="0" smtClean="0"/>
              <a:t>Подготовка к рассмотрению</a:t>
            </a:r>
            <a:endParaRPr lang="ru-RU" dirty="0" smtClean="0"/>
          </a:p>
          <a:p>
            <a:r>
              <a:rPr lang="ru-RU" dirty="0" smtClean="0"/>
              <a:t>Ведение заседаний</a:t>
            </a:r>
            <a:endParaRPr lang="ru-RU" dirty="0" smtClean="0"/>
          </a:p>
          <a:p>
            <a:r>
              <a:rPr lang="ru-RU" dirty="0" smtClean="0"/>
              <a:t>Сбор задолженностей</a:t>
            </a:r>
            <a:endParaRPr lang="ru-RU" dirty="0" smtClean="0"/>
          </a:p>
          <a:p>
            <a:r>
              <a:rPr lang="ru-RU" dirty="0" smtClean="0"/>
              <a:t>Отслеживание повторности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73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04664"/>
            <a:ext cx="7164288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Нормирование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132856"/>
            <a:ext cx="7499176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Сколько конкретная работы занимает времени?</a:t>
            </a:r>
          </a:p>
        </p:txBody>
      </p:sp>
    </p:spTree>
    <p:extLst>
      <p:ext uri="{BB962C8B-B14F-4D97-AF65-F5344CB8AC3E}">
        <p14:creationId xmlns:p14="http://schemas.microsoft.com/office/powerpoint/2010/main" val="34535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КОМИССИЙ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7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404664"/>
            <a:ext cx="640871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Назначение минимальных штрафов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Минимальные штрафы должны назначать при наличии смягчающих обстоятельств и отсутствии отягчающих. </a:t>
            </a:r>
          </a:p>
          <a:p>
            <a:r>
              <a:rPr lang="ru-RU" dirty="0" smtClean="0"/>
              <a:t>В реальности – 90% штрафов – минимальные</a:t>
            </a:r>
          </a:p>
          <a:p>
            <a:r>
              <a:rPr lang="ru-RU" dirty="0" smtClean="0"/>
              <a:t>Действительно ли рассмотрение всестороннее, если штрафы одинаковые?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09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Рекомендации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Включить в обязанности членов комиссии выявлять и оглашать на заседании смягчающие и отягчающие обстоятельства</a:t>
            </a:r>
          </a:p>
          <a:p>
            <a:r>
              <a:rPr lang="ru-RU" dirty="0" smtClean="0"/>
              <a:t>Отражать </a:t>
            </a:r>
            <a:r>
              <a:rPr lang="ru-RU" b="1" dirty="0" smtClean="0"/>
              <a:t>ВСЕ </a:t>
            </a:r>
            <a:r>
              <a:rPr lang="ru-RU" dirty="0" smtClean="0"/>
              <a:t>указанные </a:t>
            </a:r>
            <a:r>
              <a:rPr lang="ru-RU" dirty="0" smtClean="0"/>
              <a:t>обстоятельства в постановлениях</a:t>
            </a:r>
          </a:p>
          <a:p>
            <a:r>
              <a:rPr lang="ru-RU" dirty="0" smtClean="0"/>
              <a:t>Рекомендовать назначать </a:t>
            </a:r>
            <a:r>
              <a:rPr lang="ru-RU" dirty="0" smtClean="0"/>
              <a:t>средний</a:t>
            </a:r>
            <a:r>
              <a:rPr lang="ru-RU" dirty="0" smtClean="0"/>
              <a:t> </a:t>
            </a:r>
            <a:r>
              <a:rPr lang="ru-RU" dirty="0" smtClean="0"/>
              <a:t>штраф при отсутствии указанных обстоятельств</a:t>
            </a:r>
          </a:p>
        </p:txBody>
      </p:sp>
    </p:spTree>
    <p:extLst>
      <p:ext uri="{BB962C8B-B14F-4D97-AF65-F5344CB8AC3E}">
        <p14:creationId xmlns:p14="http://schemas.microsoft.com/office/powerpoint/2010/main" val="352860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404664"/>
            <a:ext cx="655272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Отслеживание повторности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41810"/>
              </p:ext>
            </p:extLst>
          </p:nvPr>
        </p:nvGraphicFramePr>
        <p:xfrm>
          <a:off x="1187450" y="2060575"/>
          <a:ext cx="7499350" cy="4537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47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684076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Злоупотребления правом на обращения в Суд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496944" cy="46805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Склонение нарушителей к признательным показаниям. Пряником: минимальным штрафом, Кнутом: максимальным штрафом и привлечением должностного лица.</a:t>
            </a:r>
          </a:p>
          <a:p>
            <a:r>
              <a:rPr lang="ru-RU" dirty="0" smtClean="0"/>
              <a:t>Предупреждать о возможности переквалификации в уголовное преступление при дальнейшем упорстве (Самоуправство, Вандализм, Умышленная порча имущества, Халатность и т.д.)</a:t>
            </a:r>
          </a:p>
          <a:p>
            <a:r>
              <a:rPr lang="ru-RU" dirty="0" smtClean="0"/>
              <a:t>Приоритетная отработка повторности по данной категории</a:t>
            </a:r>
          </a:p>
          <a:p>
            <a:r>
              <a:rPr lang="ru-RU" dirty="0" smtClean="0"/>
              <a:t>Обязательное привлечение должностных лиц</a:t>
            </a:r>
          </a:p>
          <a:p>
            <a:r>
              <a:rPr lang="ru-RU" dirty="0" smtClean="0"/>
              <a:t>Сообщать о нарушениях по месту работы/учебы, в отраслевые органы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0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404664"/>
            <a:ext cx="655272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Работа по потребительскому рынка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43608" y="2060848"/>
            <a:ext cx="792088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Сейчас принцип: </a:t>
            </a:r>
          </a:p>
          <a:p>
            <a:pPr marL="0" indent="0">
              <a:buNone/>
            </a:pPr>
            <a:r>
              <a:rPr lang="ru-RU" b="1" dirty="0" smtClean="0"/>
              <a:t>Составил протокол и забыл.</a:t>
            </a:r>
          </a:p>
          <a:p>
            <a:pPr marL="0" indent="0">
              <a:buNone/>
            </a:pPr>
            <a:r>
              <a:rPr lang="ru-RU" dirty="0" smtClean="0"/>
              <a:t>Необходимо возложить на отдел потребительского рынка:</a:t>
            </a:r>
          </a:p>
          <a:p>
            <a:r>
              <a:rPr lang="ru-RU" dirty="0" smtClean="0"/>
              <a:t>Вручение уведомлений</a:t>
            </a:r>
          </a:p>
          <a:p>
            <a:r>
              <a:rPr lang="ru-RU" dirty="0" smtClean="0"/>
              <a:t>Координацию работы с приставами</a:t>
            </a:r>
          </a:p>
          <a:p>
            <a:r>
              <a:rPr lang="ru-RU" dirty="0" smtClean="0"/>
              <a:t>Подготовку протоколов по 20.25</a:t>
            </a:r>
          </a:p>
          <a:p>
            <a:r>
              <a:rPr lang="ru-RU" dirty="0" smtClean="0"/>
              <a:t>Совместные рейды для доставки нарушителей в суд и изъятия выручки</a:t>
            </a:r>
          </a:p>
        </p:txBody>
      </p:sp>
    </p:spTree>
    <p:extLst>
      <p:ext uri="{BB962C8B-B14F-4D97-AF65-F5344CB8AC3E}">
        <p14:creationId xmlns:p14="http://schemas.microsoft.com/office/powerpoint/2010/main" val="41172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Структура проекта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653200"/>
              </p:ext>
            </p:extLst>
          </p:nvPr>
        </p:nvGraphicFramePr>
        <p:xfrm>
          <a:off x="1187450" y="2060575"/>
          <a:ext cx="4536678" cy="4537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66131318"/>
              </p:ext>
            </p:extLst>
          </p:nvPr>
        </p:nvGraphicFramePr>
        <p:xfrm>
          <a:off x="6012160" y="2204864"/>
          <a:ext cx="25202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419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684076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Работы с долгами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496944" cy="46805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800" b="1" dirty="0" smtClean="0"/>
              <a:t>Нужен регламент!</a:t>
            </a:r>
          </a:p>
          <a:p>
            <a:pPr marL="0" indent="0" algn="ctr">
              <a:buNone/>
            </a:pPr>
            <a:endParaRPr lang="ru-RU" sz="3800" b="1" dirty="0" smtClean="0"/>
          </a:p>
          <a:p>
            <a:r>
              <a:rPr lang="ru-RU" dirty="0" smtClean="0"/>
              <a:t>Заносить телефон нарушителя в документы</a:t>
            </a:r>
          </a:p>
          <a:p>
            <a:r>
              <a:rPr lang="ru-RU" dirty="0" smtClean="0"/>
              <a:t>Составление протоколов по ст.20.25 КоАП РФ</a:t>
            </a:r>
            <a:endParaRPr lang="ru-RU" dirty="0" smtClean="0"/>
          </a:p>
          <a:p>
            <a:r>
              <a:rPr lang="ru-RU" dirty="0" smtClean="0"/>
              <a:t>Работа с судебными приставами</a:t>
            </a:r>
          </a:p>
          <a:p>
            <a:r>
              <a:rPr lang="ru-RU" dirty="0" smtClean="0"/>
              <a:t>Взаимодействие с полицией: доставка в суд, изъятие выручки</a:t>
            </a:r>
          </a:p>
          <a:p>
            <a:r>
              <a:rPr lang="ru-RU" dirty="0" smtClean="0"/>
              <a:t>Банкротства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4724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684076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УК Альтернатива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2936"/>
            <a:ext cx="72072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4139952" y="5445224"/>
            <a:ext cx="1296144" cy="86409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24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6552728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92896"/>
            <a:ext cx="8784976" cy="410445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НП Центр общественного взаимодействия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dirty="0" smtClean="0"/>
              <a:t>Руководитель проекта</a:t>
            </a:r>
          </a:p>
          <a:p>
            <a:pPr marL="0" indent="0" algn="ctr">
              <a:buNone/>
            </a:pPr>
            <a:r>
              <a:rPr lang="ru-RU" dirty="0" smtClean="0"/>
              <a:t>А.И. Ишмуратов</a:t>
            </a:r>
          </a:p>
          <a:p>
            <a:pPr marL="0" indent="0" algn="ctr">
              <a:buNone/>
            </a:pPr>
            <a:r>
              <a:rPr lang="en-US" dirty="0" smtClean="0"/>
              <a:t>sicenter@inbox.ru</a:t>
            </a:r>
          </a:p>
          <a:p>
            <a:pPr marL="0" indent="0" algn="ctr">
              <a:buNone/>
            </a:pPr>
            <a:r>
              <a:rPr lang="en-US" dirty="0" smtClean="0"/>
              <a:t>+7 987 435 44 70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21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46707"/>
              </p:ext>
            </p:extLst>
          </p:nvPr>
        </p:nvGraphicFramePr>
        <p:xfrm>
          <a:off x="1115616" y="548680"/>
          <a:ext cx="7956550" cy="5688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605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6624736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Потенциал собираемости</a:t>
            </a:r>
            <a:endParaRPr lang="ru-RU" b="1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576719"/>
              </p:ext>
            </p:extLst>
          </p:nvPr>
        </p:nvGraphicFramePr>
        <p:xfrm>
          <a:off x="1115616" y="1412776"/>
          <a:ext cx="749935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387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04664"/>
            <a:ext cx="7164288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Направления работы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515856"/>
              </p:ext>
            </p:extLst>
          </p:nvPr>
        </p:nvGraphicFramePr>
        <p:xfrm>
          <a:off x="683568" y="1772817"/>
          <a:ext cx="8003232" cy="4824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26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Региональное законодательство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537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04664"/>
            <a:ext cx="72008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Общие рекомендации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836405"/>
              </p:ext>
            </p:extLst>
          </p:nvPr>
        </p:nvGraphicFramePr>
        <p:xfrm>
          <a:off x="827584" y="2204863"/>
          <a:ext cx="7859216" cy="4392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3869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Величина штрафов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Нарушения в области благоустройства:</a:t>
            </a:r>
          </a:p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87532"/>
              </p:ext>
            </p:extLst>
          </p:nvPr>
        </p:nvGraphicFramePr>
        <p:xfrm>
          <a:off x="611560" y="2996952"/>
          <a:ext cx="7992888" cy="31089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096344"/>
                <a:gridCol w="3091699"/>
                <a:gridCol w="1804845"/>
              </a:tblGrid>
              <a:tr h="370840"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ДО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Татарстан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200 000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1 000000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Дагестан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5000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50000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Ростовская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20000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80000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Пермский край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10000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200000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Самарская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Предупреждение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35 000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798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04664"/>
            <a:ext cx="71642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Квалифицирующие признаки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132856"/>
            <a:ext cx="7499176" cy="4464496"/>
          </a:xfrm>
        </p:spPr>
        <p:txBody>
          <a:bodyPr>
            <a:normAutofit/>
          </a:bodyPr>
          <a:lstStyle/>
          <a:p>
            <a:r>
              <a:rPr lang="ru-RU" dirty="0" smtClean="0"/>
              <a:t>Нарушение предписания</a:t>
            </a:r>
          </a:p>
          <a:p>
            <a:r>
              <a:rPr lang="ru-RU" dirty="0" smtClean="0"/>
              <a:t>Период праздников, спортивных мероприятий</a:t>
            </a:r>
          </a:p>
          <a:p>
            <a:r>
              <a:rPr lang="ru-RU" dirty="0" smtClean="0"/>
              <a:t>Территория Самары и Тольятти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39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Другая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4178</TotalTime>
  <Words>412</Words>
  <Application>Microsoft Office PowerPoint</Application>
  <PresentationFormat>Экран (4:3)</PresentationFormat>
  <Paragraphs>106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Независимый публичный мониторинг работы административных комиссий</vt:lpstr>
      <vt:lpstr>Структура проекта</vt:lpstr>
      <vt:lpstr>Презентация PowerPoint</vt:lpstr>
      <vt:lpstr>Потенциал собираемости</vt:lpstr>
      <vt:lpstr>Направления работы</vt:lpstr>
      <vt:lpstr>Региональное законодательство</vt:lpstr>
      <vt:lpstr>Общие рекомендации</vt:lpstr>
      <vt:lpstr>Величина штрафов</vt:lpstr>
      <vt:lpstr>Квалифицирующие признаки</vt:lpstr>
      <vt:lpstr>Предписание</vt:lpstr>
      <vt:lpstr>Организация работы</vt:lpstr>
      <vt:lpstr>Регламентация</vt:lpstr>
      <vt:lpstr>Нормирование</vt:lpstr>
      <vt:lpstr>РАБОТА КОМИССИЙ</vt:lpstr>
      <vt:lpstr>Назначение минимальных штрафов</vt:lpstr>
      <vt:lpstr>Рекомендации</vt:lpstr>
      <vt:lpstr>Отслеживание повторности</vt:lpstr>
      <vt:lpstr>Злоупотребления правом на обращения в Суд</vt:lpstr>
      <vt:lpstr>Работа по потребительскому рынка</vt:lpstr>
      <vt:lpstr>Работы с долгами</vt:lpstr>
      <vt:lpstr>УК Альтернатива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Berk</dc:creator>
  <cp:lastModifiedBy>Berk</cp:lastModifiedBy>
  <cp:revision>50</cp:revision>
  <dcterms:created xsi:type="dcterms:W3CDTF">2015-07-26T20:25:21Z</dcterms:created>
  <dcterms:modified xsi:type="dcterms:W3CDTF">2015-12-24T10:43:04Z</dcterms:modified>
</cp:coreProperties>
</file>