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49" r:id="rId2"/>
    <p:sldId id="256" r:id="rId3"/>
    <p:sldId id="368" r:id="rId4"/>
    <p:sldId id="369" r:id="rId5"/>
    <p:sldId id="303" r:id="rId6"/>
    <p:sldId id="351" r:id="rId7"/>
    <p:sldId id="358" r:id="rId8"/>
    <p:sldId id="374" r:id="rId9"/>
    <p:sldId id="363" r:id="rId10"/>
    <p:sldId id="355" r:id="rId11"/>
    <p:sldId id="353" r:id="rId12"/>
    <p:sldId id="370" r:id="rId13"/>
    <p:sldId id="366" r:id="rId14"/>
    <p:sldId id="371" r:id="rId15"/>
    <p:sldId id="367" r:id="rId16"/>
    <p:sldId id="356" r:id="rId17"/>
    <p:sldId id="354" r:id="rId18"/>
    <p:sldId id="364" r:id="rId19"/>
    <p:sldId id="365" r:id="rId20"/>
    <p:sldId id="258" r:id="rId21"/>
    <p:sldId id="360" r:id="rId22"/>
    <p:sldId id="372" r:id="rId23"/>
    <p:sldId id="361" r:id="rId24"/>
    <p:sldId id="373" r:id="rId25"/>
    <p:sldId id="362" r:id="rId26"/>
    <p:sldId id="31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5" autoAdjust="0"/>
    <p:restoredTop sz="94636" autoAdjust="0"/>
  </p:normalViewPr>
  <p:slideViewPr>
    <p:cSldViewPr>
      <p:cViewPr varScale="1">
        <p:scale>
          <a:sx n="66" d="100"/>
          <a:sy n="66" d="100"/>
        </p:scale>
        <p:origin x="-136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3E1B8-73EF-40D7-BAAD-0899695AF1DA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FB5195-795D-4E00-94C0-5449B008C810}">
      <dgm:prSet phldrT="[Текст]" custT="1"/>
      <dgm:spPr/>
      <dgm:t>
        <a:bodyPr/>
        <a:lstStyle/>
        <a:p>
          <a:r>
            <a:rPr lang="ru-RU" sz="4000" dirty="0" smtClean="0"/>
            <a:t>Общественный контроль – это </a:t>
          </a:r>
          <a:r>
            <a:rPr lang="ru-RU" sz="19900" b="1" dirty="0" smtClean="0"/>
            <a:t>НЕ</a:t>
          </a:r>
          <a:endParaRPr lang="ru-RU" sz="19900" b="1" dirty="0"/>
        </a:p>
      </dgm:t>
    </dgm:pt>
    <dgm:pt modelId="{C4C7A7AB-8143-4100-82FE-BDAECE654645}" type="parTrans" cxnId="{12A072CC-CE8D-4410-A522-1B280D4E4C2C}">
      <dgm:prSet/>
      <dgm:spPr/>
      <dgm:t>
        <a:bodyPr/>
        <a:lstStyle/>
        <a:p>
          <a:endParaRPr lang="ru-RU"/>
        </a:p>
      </dgm:t>
    </dgm:pt>
    <dgm:pt modelId="{6DA8C03F-6F2E-45C1-BEFE-39FD79713B5C}" type="sibTrans" cxnId="{12A072CC-CE8D-4410-A522-1B280D4E4C2C}">
      <dgm:prSet/>
      <dgm:spPr/>
      <dgm:t>
        <a:bodyPr/>
        <a:lstStyle/>
        <a:p>
          <a:endParaRPr lang="ru-RU"/>
        </a:p>
      </dgm:t>
    </dgm:pt>
    <dgm:pt modelId="{67433DCA-AC45-4703-8369-829CB8CB1F2C}">
      <dgm:prSet phldrT="[Текст]"/>
      <dgm:spPr/>
      <dgm:t>
        <a:bodyPr/>
        <a:lstStyle/>
        <a:p>
          <a:r>
            <a:rPr lang="ru-RU" dirty="0" smtClean="0"/>
            <a:t>Журналистика</a:t>
          </a:r>
          <a:endParaRPr lang="ru-RU" dirty="0"/>
        </a:p>
      </dgm:t>
    </dgm:pt>
    <dgm:pt modelId="{5B6990A6-014B-49AC-A789-1AED20C13922}" type="parTrans" cxnId="{74332F8E-5F86-4BEF-9042-B5AB2D29442C}">
      <dgm:prSet/>
      <dgm:spPr/>
      <dgm:t>
        <a:bodyPr/>
        <a:lstStyle/>
        <a:p>
          <a:endParaRPr lang="ru-RU"/>
        </a:p>
      </dgm:t>
    </dgm:pt>
    <dgm:pt modelId="{D3B1A2E7-50D4-48B9-B7B2-6C3F16FAA824}" type="sibTrans" cxnId="{74332F8E-5F86-4BEF-9042-B5AB2D29442C}">
      <dgm:prSet/>
      <dgm:spPr/>
      <dgm:t>
        <a:bodyPr/>
        <a:lstStyle/>
        <a:p>
          <a:endParaRPr lang="ru-RU"/>
        </a:p>
      </dgm:t>
    </dgm:pt>
    <dgm:pt modelId="{5E393012-831E-44A0-82F9-1B08A1B6CE9A}">
      <dgm:prSet phldrT="[Текст]"/>
      <dgm:spPr/>
      <dgm:t>
        <a:bodyPr/>
        <a:lstStyle/>
        <a:p>
          <a:r>
            <a:rPr lang="ru-RU" dirty="0" smtClean="0"/>
            <a:t>Экскурсия</a:t>
          </a:r>
          <a:endParaRPr lang="ru-RU" dirty="0"/>
        </a:p>
      </dgm:t>
    </dgm:pt>
    <dgm:pt modelId="{168E1A0F-B76A-4474-AB49-1CE7D5186A38}" type="parTrans" cxnId="{291687F4-805D-4571-BA88-669274954627}">
      <dgm:prSet/>
      <dgm:spPr/>
      <dgm:t>
        <a:bodyPr/>
        <a:lstStyle/>
        <a:p>
          <a:endParaRPr lang="ru-RU"/>
        </a:p>
      </dgm:t>
    </dgm:pt>
    <dgm:pt modelId="{6BE2295E-B431-4088-921E-18E797CC5F46}" type="sibTrans" cxnId="{291687F4-805D-4571-BA88-669274954627}">
      <dgm:prSet/>
      <dgm:spPr/>
      <dgm:t>
        <a:bodyPr/>
        <a:lstStyle/>
        <a:p>
          <a:endParaRPr lang="ru-RU"/>
        </a:p>
      </dgm:t>
    </dgm:pt>
    <dgm:pt modelId="{19D5C801-1FAA-4A72-897A-23F41AE422CF}">
      <dgm:prSet phldrT="[Текст]"/>
      <dgm:spPr/>
      <dgm:t>
        <a:bodyPr/>
        <a:lstStyle/>
        <a:p>
          <a:r>
            <a:rPr lang="ru-RU" dirty="0" smtClean="0"/>
            <a:t>Массовая акция</a:t>
          </a:r>
          <a:endParaRPr lang="ru-RU" dirty="0"/>
        </a:p>
      </dgm:t>
    </dgm:pt>
    <dgm:pt modelId="{81BE5868-078A-42A5-BA69-CE1CA6DD14E8}" type="parTrans" cxnId="{6BB994DF-2601-404B-A5E3-F64C795B54EA}">
      <dgm:prSet/>
      <dgm:spPr/>
      <dgm:t>
        <a:bodyPr/>
        <a:lstStyle/>
        <a:p>
          <a:endParaRPr lang="ru-RU"/>
        </a:p>
      </dgm:t>
    </dgm:pt>
    <dgm:pt modelId="{3AA924E1-1037-4D8E-8792-AFC6DD77F944}" type="sibTrans" cxnId="{6BB994DF-2601-404B-A5E3-F64C795B54EA}">
      <dgm:prSet/>
      <dgm:spPr/>
      <dgm:t>
        <a:bodyPr/>
        <a:lstStyle/>
        <a:p>
          <a:endParaRPr lang="ru-RU"/>
        </a:p>
      </dgm:t>
    </dgm:pt>
    <dgm:pt modelId="{810D4337-C8AA-478B-9E2D-E8CD355A3BF7}">
      <dgm:prSet phldrT="[Текст]"/>
      <dgm:spPr/>
      <dgm:t>
        <a:bodyPr/>
        <a:lstStyle/>
        <a:p>
          <a:r>
            <a:rPr lang="ru-RU" dirty="0" smtClean="0"/>
            <a:t>Просвещение</a:t>
          </a:r>
          <a:endParaRPr lang="ru-RU" dirty="0"/>
        </a:p>
      </dgm:t>
    </dgm:pt>
    <dgm:pt modelId="{B7A50518-FF4F-4B48-9238-F2454B7B58B1}" type="parTrans" cxnId="{0DB66386-9197-4588-8D65-90D6DD236998}">
      <dgm:prSet/>
      <dgm:spPr/>
      <dgm:t>
        <a:bodyPr/>
        <a:lstStyle/>
        <a:p>
          <a:endParaRPr lang="ru-RU"/>
        </a:p>
      </dgm:t>
    </dgm:pt>
    <dgm:pt modelId="{B1804D45-1C37-4CAF-8AC3-AC8A960BAFB3}" type="sibTrans" cxnId="{0DB66386-9197-4588-8D65-90D6DD236998}">
      <dgm:prSet/>
      <dgm:spPr/>
      <dgm:t>
        <a:bodyPr/>
        <a:lstStyle/>
        <a:p>
          <a:endParaRPr lang="ru-RU"/>
        </a:p>
      </dgm:t>
    </dgm:pt>
    <dgm:pt modelId="{D15DCD53-3944-412B-BA2C-B1F9B36AC38F}" type="pres">
      <dgm:prSet presAssocID="{4B93E1B8-73EF-40D7-BAAD-0899695AF1DA}" presName="vert0" presStyleCnt="0">
        <dgm:presLayoutVars>
          <dgm:dir/>
          <dgm:animOne val="branch"/>
          <dgm:animLvl val="lvl"/>
        </dgm:presLayoutVars>
      </dgm:prSet>
      <dgm:spPr/>
    </dgm:pt>
    <dgm:pt modelId="{009386F0-2554-499F-B095-CDF67AC4857B}" type="pres">
      <dgm:prSet presAssocID="{29FB5195-795D-4E00-94C0-5449B008C810}" presName="thickLine" presStyleLbl="alignNode1" presStyleIdx="0" presStyleCnt="1"/>
      <dgm:spPr/>
    </dgm:pt>
    <dgm:pt modelId="{EABF2A2C-AA2D-47A3-853D-29B9F23916B8}" type="pres">
      <dgm:prSet presAssocID="{29FB5195-795D-4E00-94C0-5449B008C810}" presName="horz1" presStyleCnt="0"/>
      <dgm:spPr/>
    </dgm:pt>
    <dgm:pt modelId="{98E2E0AE-81A6-40A0-A0CD-FDCF28815235}" type="pres">
      <dgm:prSet presAssocID="{29FB5195-795D-4E00-94C0-5449B008C810}" presName="tx1" presStyleLbl="revTx" presStyleIdx="0" presStyleCnt="5" custScaleX="355727"/>
      <dgm:spPr/>
      <dgm:t>
        <a:bodyPr/>
        <a:lstStyle/>
        <a:p>
          <a:endParaRPr lang="ru-RU"/>
        </a:p>
      </dgm:t>
    </dgm:pt>
    <dgm:pt modelId="{53AE9174-47F0-4ED8-B1FB-417CA22DEBBA}" type="pres">
      <dgm:prSet presAssocID="{29FB5195-795D-4E00-94C0-5449B008C810}" presName="vert1" presStyleCnt="0"/>
      <dgm:spPr/>
    </dgm:pt>
    <dgm:pt modelId="{4D3084DA-936D-4EF2-9489-FDA2F22FEC7D}" type="pres">
      <dgm:prSet presAssocID="{67433DCA-AC45-4703-8369-829CB8CB1F2C}" presName="vertSpace2a" presStyleCnt="0"/>
      <dgm:spPr/>
    </dgm:pt>
    <dgm:pt modelId="{796AC179-18DE-48F1-955D-0ADD3455D20C}" type="pres">
      <dgm:prSet presAssocID="{67433DCA-AC45-4703-8369-829CB8CB1F2C}" presName="horz2" presStyleCnt="0"/>
      <dgm:spPr/>
    </dgm:pt>
    <dgm:pt modelId="{EAA9B11E-B62E-4D01-92F4-2472DF6A7448}" type="pres">
      <dgm:prSet presAssocID="{67433DCA-AC45-4703-8369-829CB8CB1F2C}" presName="horzSpace2" presStyleCnt="0"/>
      <dgm:spPr/>
    </dgm:pt>
    <dgm:pt modelId="{9912EDFD-D801-48E8-BB7C-B229CEB039EF}" type="pres">
      <dgm:prSet presAssocID="{67433DCA-AC45-4703-8369-829CB8CB1F2C}" presName="tx2" presStyleLbl="revTx" presStyleIdx="1" presStyleCnt="5"/>
      <dgm:spPr/>
    </dgm:pt>
    <dgm:pt modelId="{228BC21C-5B01-4B10-BA29-DDCCB4F0A608}" type="pres">
      <dgm:prSet presAssocID="{67433DCA-AC45-4703-8369-829CB8CB1F2C}" presName="vert2" presStyleCnt="0"/>
      <dgm:spPr/>
    </dgm:pt>
    <dgm:pt modelId="{21E0C059-33C8-49D2-9BCF-33240696BCEE}" type="pres">
      <dgm:prSet presAssocID="{67433DCA-AC45-4703-8369-829CB8CB1F2C}" presName="thinLine2b" presStyleLbl="callout" presStyleIdx="0" presStyleCnt="4"/>
      <dgm:spPr/>
    </dgm:pt>
    <dgm:pt modelId="{DDFF142A-A3FF-4092-BC2A-0639157469CF}" type="pres">
      <dgm:prSet presAssocID="{67433DCA-AC45-4703-8369-829CB8CB1F2C}" presName="vertSpace2b" presStyleCnt="0"/>
      <dgm:spPr/>
    </dgm:pt>
    <dgm:pt modelId="{88C2B58A-209A-42C2-8ABD-EDC165507DE1}" type="pres">
      <dgm:prSet presAssocID="{5E393012-831E-44A0-82F9-1B08A1B6CE9A}" presName="horz2" presStyleCnt="0"/>
      <dgm:spPr/>
    </dgm:pt>
    <dgm:pt modelId="{A5184035-F772-4861-9B52-84D29F4FAA41}" type="pres">
      <dgm:prSet presAssocID="{5E393012-831E-44A0-82F9-1B08A1B6CE9A}" presName="horzSpace2" presStyleCnt="0"/>
      <dgm:spPr/>
    </dgm:pt>
    <dgm:pt modelId="{F37F9C97-C8B0-4952-A681-7D5990EDE6B4}" type="pres">
      <dgm:prSet presAssocID="{5E393012-831E-44A0-82F9-1B08A1B6CE9A}" presName="tx2" presStyleLbl="revTx" presStyleIdx="2" presStyleCnt="5"/>
      <dgm:spPr/>
    </dgm:pt>
    <dgm:pt modelId="{BED0D799-C39A-4B72-A8CE-8757C9B79156}" type="pres">
      <dgm:prSet presAssocID="{5E393012-831E-44A0-82F9-1B08A1B6CE9A}" presName="vert2" presStyleCnt="0"/>
      <dgm:spPr/>
    </dgm:pt>
    <dgm:pt modelId="{ED048B13-B341-4A7A-9CB9-5A87A2B63B19}" type="pres">
      <dgm:prSet presAssocID="{5E393012-831E-44A0-82F9-1B08A1B6CE9A}" presName="thinLine2b" presStyleLbl="callout" presStyleIdx="1" presStyleCnt="4"/>
      <dgm:spPr/>
    </dgm:pt>
    <dgm:pt modelId="{5983F97B-CF90-4D48-8620-BBF3E4CD94F2}" type="pres">
      <dgm:prSet presAssocID="{5E393012-831E-44A0-82F9-1B08A1B6CE9A}" presName="vertSpace2b" presStyleCnt="0"/>
      <dgm:spPr/>
    </dgm:pt>
    <dgm:pt modelId="{54E22017-2F18-4A05-A90B-C50216EE4F9C}" type="pres">
      <dgm:prSet presAssocID="{19D5C801-1FAA-4A72-897A-23F41AE422CF}" presName="horz2" presStyleCnt="0"/>
      <dgm:spPr/>
    </dgm:pt>
    <dgm:pt modelId="{40B6F10A-49AE-4EBE-A2DF-3CF4609DF9FD}" type="pres">
      <dgm:prSet presAssocID="{19D5C801-1FAA-4A72-897A-23F41AE422CF}" presName="horzSpace2" presStyleCnt="0"/>
      <dgm:spPr/>
    </dgm:pt>
    <dgm:pt modelId="{B8C557EF-8C77-4E1D-B2AE-68A2F9D5DBE2}" type="pres">
      <dgm:prSet presAssocID="{19D5C801-1FAA-4A72-897A-23F41AE422CF}" presName="tx2" presStyleLbl="revTx" presStyleIdx="3" presStyleCnt="5"/>
      <dgm:spPr/>
      <dgm:t>
        <a:bodyPr/>
        <a:lstStyle/>
        <a:p>
          <a:endParaRPr lang="ru-RU"/>
        </a:p>
      </dgm:t>
    </dgm:pt>
    <dgm:pt modelId="{375B8D25-5BF8-409A-BE0A-784410329EBE}" type="pres">
      <dgm:prSet presAssocID="{19D5C801-1FAA-4A72-897A-23F41AE422CF}" presName="vert2" presStyleCnt="0"/>
      <dgm:spPr/>
    </dgm:pt>
    <dgm:pt modelId="{598094DB-B35E-4654-9C82-4D869685307E}" type="pres">
      <dgm:prSet presAssocID="{19D5C801-1FAA-4A72-897A-23F41AE422CF}" presName="thinLine2b" presStyleLbl="callout" presStyleIdx="2" presStyleCnt="4"/>
      <dgm:spPr/>
    </dgm:pt>
    <dgm:pt modelId="{89B1D6C4-03C1-4EAD-BD65-DCBF7E1CBCE7}" type="pres">
      <dgm:prSet presAssocID="{19D5C801-1FAA-4A72-897A-23F41AE422CF}" presName="vertSpace2b" presStyleCnt="0"/>
      <dgm:spPr/>
    </dgm:pt>
    <dgm:pt modelId="{13215E2B-6603-43D2-88EC-721825E89496}" type="pres">
      <dgm:prSet presAssocID="{810D4337-C8AA-478B-9E2D-E8CD355A3BF7}" presName="horz2" presStyleCnt="0"/>
      <dgm:spPr/>
    </dgm:pt>
    <dgm:pt modelId="{396773AF-5863-410F-9086-36AA6186E06C}" type="pres">
      <dgm:prSet presAssocID="{810D4337-C8AA-478B-9E2D-E8CD355A3BF7}" presName="horzSpace2" presStyleCnt="0"/>
      <dgm:spPr/>
    </dgm:pt>
    <dgm:pt modelId="{1C1BA7E0-5DC0-4290-A329-6544F6020E87}" type="pres">
      <dgm:prSet presAssocID="{810D4337-C8AA-478B-9E2D-E8CD355A3BF7}" presName="tx2" presStyleLbl="revTx" presStyleIdx="4" presStyleCnt="5"/>
      <dgm:spPr/>
    </dgm:pt>
    <dgm:pt modelId="{2675385B-63AC-48A6-80B3-814E2817ABC1}" type="pres">
      <dgm:prSet presAssocID="{810D4337-C8AA-478B-9E2D-E8CD355A3BF7}" presName="vert2" presStyleCnt="0"/>
      <dgm:spPr/>
    </dgm:pt>
    <dgm:pt modelId="{E1A862F3-F400-4FF4-A405-30D5AA5C8919}" type="pres">
      <dgm:prSet presAssocID="{810D4337-C8AA-478B-9E2D-E8CD355A3BF7}" presName="thinLine2b" presStyleLbl="callout" presStyleIdx="3" presStyleCnt="4"/>
      <dgm:spPr/>
    </dgm:pt>
    <dgm:pt modelId="{6E0BBC6C-E5CB-47B5-8374-620E08F6E6CC}" type="pres">
      <dgm:prSet presAssocID="{810D4337-C8AA-478B-9E2D-E8CD355A3BF7}" presName="vertSpace2b" presStyleCnt="0"/>
      <dgm:spPr/>
    </dgm:pt>
  </dgm:ptLst>
  <dgm:cxnLst>
    <dgm:cxn modelId="{0DB66386-9197-4588-8D65-90D6DD236998}" srcId="{29FB5195-795D-4E00-94C0-5449B008C810}" destId="{810D4337-C8AA-478B-9E2D-E8CD355A3BF7}" srcOrd="3" destOrd="0" parTransId="{B7A50518-FF4F-4B48-9238-F2454B7B58B1}" sibTransId="{B1804D45-1C37-4CAF-8AC3-AC8A960BAFB3}"/>
    <dgm:cxn modelId="{E3B8430C-61AC-4EAB-8788-18905EE9CC92}" type="presOf" srcId="{810D4337-C8AA-478B-9E2D-E8CD355A3BF7}" destId="{1C1BA7E0-5DC0-4290-A329-6544F6020E87}" srcOrd="0" destOrd="0" presId="urn:microsoft.com/office/officeart/2008/layout/LinedList"/>
    <dgm:cxn modelId="{8BE9CC51-1AD2-4783-BC0C-4896DFC275A8}" type="presOf" srcId="{19D5C801-1FAA-4A72-897A-23F41AE422CF}" destId="{B8C557EF-8C77-4E1D-B2AE-68A2F9D5DBE2}" srcOrd="0" destOrd="0" presId="urn:microsoft.com/office/officeart/2008/layout/LinedList"/>
    <dgm:cxn modelId="{13B3DA8D-0F9A-4E67-938A-1BF030FAD8F9}" type="presOf" srcId="{5E393012-831E-44A0-82F9-1B08A1B6CE9A}" destId="{F37F9C97-C8B0-4952-A681-7D5990EDE6B4}" srcOrd="0" destOrd="0" presId="urn:microsoft.com/office/officeart/2008/layout/LinedList"/>
    <dgm:cxn modelId="{74332F8E-5F86-4BEF-9042-B5AB2D29442C}" srcId="{29FB5195-795D-4E00-94C0-5449B008C810}" destId="{67433DCA-AC45-4703-8369-829CB8CB1F2C}" srcOrd="0" destOrd="0" parTransId="{5B6990A6-014B-49AC-A789-1AED20C13922}" sibTransId="{D3B1A2E7-50D4-48B9-B7B2-6C3F16FAA824}"/>
    <dgm:cxn modelId="{F0139AC0-8768-47B9-973F-8B405E663898}" type="presOf" srcId="{4B93E1B8-73EF-40D7-BAAD-0899695AF1DA}" destId="{D15DCD53-3944-412B-BA2C-B1F9B36AC38F}" srcOrd="0" destOrd="0" presId="urn:microsoft.com/office/officeart/2008/layout/LinedList"/>
    <dgm:cxn modelId="{B08A3BDF-C035-4434-8B15-950B08C1789F}" type="presOf" srcId="{67433DCA-AC45-4703-8369-829CB8CB1F2C}" destId="{9912EDFD-D801-48E8-BB7C-B229CEB039EF}" srcOrd="0" destOrd="0" presId="urn:microsoft.com/office/officeart/2008/layout/LinedList"/>
    <dgm:cxn modelId="{6BB994DF-2601-404B-A5E3-F64C795B54EA}" srcId="{29FB5195-795D-4E00-94C0-5449B008C810}" destId="{19D5C801-1FAA-4A72-897A-23F41AE422CF}" srcOrd="2" destOrd="0" parTransId="{81BE5868-078A-42A5-BA69-CE1CA6DD14E8}" sibTransId="{3AA924E1-1037-4D8E-8792-AFC6DD77F944}"/>
    <dgm:cxn modelId="{291687F4-805D-4571-BA88-669274954627}" srcId="{29FB5195-795D-4E00-94C0-5449B008C810}" destId="{5E393012-831E-44A0-82F9-1B08A1B6CE9A}" srcOrd="1" destOrd="0" parTransId="{168E1A0F-B76A-4474-AB49-1CE7D5186A38}" sibTransId="{6BE2295E-B431-4088-921E-18E797CC5F46}"/>
    <dgm:cxn modelId="{F4F8A902-12FD-4C62-8D1B-EE0F1E416449}" type="presOf" srcId="{29FB5195-795D-4E00-94C0-5449B008C810}" destId="{98E2E0AE-81A6-40A0-A0CD-FDCF28815235}" srcOrd="0" destOrd="0" presId="urn:microsoft.com/office/officeart/2008/layout/LinedList"/>
    <dgm:cxn modelId="{12A072CC-CE8D-4410-A522-1B280D4E4C2C}" srcId="{4B93E1B8-73EF-40D7-BAAD-0899695AF1DA}" destId="{29FB5195-795D-4E00-94C0-5449B008C810}" srcOrd="0" destOrd="0" parTransId="{C4C7A7AB-8143-4100-82FE-BDAECE654645}" sibTransId="{6DA8C03F-6F2E-45C1-BEFE-39FD79713B5C}"/>
    <dgm:cxn modelId="{2D263F00-769C-42C3-A5C5-D93E2C6C6863}" type="presParOf" srcId="{D15DCD53-3944-412B-BA2C-B1F9B36AC38F}" destId="{009386F0-2554-499F-B095-CDF67AC4857B}" srcOrd="0" destOrd="0" presId="urn:microsoft.com/office/officeart/2008/layout/LinedList"/>
    <dgm:cxn modelId="{8D6655C9-6689-4A39-BEB9-E098B13E533A}" type="presParOf" srcId="{D15DCD53-3944-412B-BA2C-B1F9B36AC38F}" destId="{EABF2A2C-AA2D-47A3-853D-29B9F23916B8}" srcOrd="1" destOrd="0" presId="urn:microsoft.com/office/officeart/2008/layout/LinedList"/>
    <dgm:cxn modelId="{4F154251-FCA7-4AD1-A6A0-DD173312985C}" type="presParOf" srcId="{EABF2A2C-AA2D-47A3-853D-29B9F23916B8}" destId="{98E2E0AE-81A6-40A0-A0CD-FDCF28815235}" srcOrd="0" destOrd="0" presId="urn:microsoft.com/office/officeart/2008/layout/LinedList"/>
    <dgm:cxn modelId="{75EC35D4-2B2F-4825-9389-9D80FDA18950}" type="presParOf" srcId="{EABF2A2C-AA2D-47A3-853D-29B9F23916B8}" destId="{53AE9174-47F0-4ED8-B1FB-417CA22DEBBA}" srcOrd="1" destOrd="0" presId="urn:microsoft.com/office/officeart/2008/layout/LinedList"/>
    <dgm:cxn modelId="{B6E1BEE5-FB52-4100-B934-C849F1A16C02}" type="presParOf" srcId="{53AE9174-47F0-4ED8-B1FB-417CA22DEBBA}" destId="{4D3084DA-936D-4EF2-9489-FDA2F22FEC7D}" srcOrd="0" destOrd="0" presId="urn:microsoft.com/office/officeart/2008/layout/LinedList"/>
    <dgm:cxn modelId="{8B754D8B-4A73-4756-8B20-27B0B77BD73A}" type="presParOf" srcId="{53AE9174-47F0-4ED8-B1FB-417CA22DEBBA}" destId="{796AC179-18DE-48F1-955D-0ADD3455D20C}" srcOrd="1" destOrd="0" presId="urn:microsoft.com/office/officeart/2008/layout/LinedList"/>
    <dgm:cxn modelId="{1EA19D0E-7CCA-44EF-869B-BF3E4414A751}" type="presParOf" srcId="{796AC179-18DE-48F1-955D-0ADD3455D20C}" destId="{EAA9B11E-B62E-4D01-92F4-2472DF6A7448}" srcOrd="0" destOrd="0" presId="urn:microsoft.com/office/officeart/2008/layout/LinedList"/>
    <dgm:cxn modelId="{63E6BF19-3016-4051-82E2-AFEE27E17190}" type="presParOf" srcId="{796AC179-18DE-48F1-955D-0ADD3455D20C}" destId="{9912EDFD-D801-48E8-BB7C-B229CEB039EF}" srcOrd="1" destOrd="0" presId="urn:microsoft.com/office/officeart/2008/layout/LinedList"/>
    <dgm:cxn modelId="{99452D5E-611B-4934-8C0C-DC03F1111AC6}" type="presParOf" srcId="{796AC179-18DE-48F1-955D-0ADD3455D20C}" destId="{228BC21C-5B01-4B10-BA29-DDCCB4F0A608}" srcOrd="2" destOrd="0" presId="urn:microsoft.com/office/officeart/2008/layout/LinedList"/>
    <dgm:cxn modelId="{CAB3593B-C41E-40A6-954D-D64755ABEEC1}" type="presParOf" srcId="{53AE9174-47F0-4ED8-B1FB-417CA22DEBBA}" destId="{21E0C059-33C8-49D2-9BCF-33240696BCEE}" srcOrd="2" destOrd="0" presId="urn:microsoft.com/office/officeart/2008/layout/LinedList"/>
    <dgm:cxn modelId="{B76D4827-CFFF-4535-8FEC-FA8CAA685D4F}" type="presParOf" srcId="{53AE9174-47F0-4ED8-B1FB-417CA22DEBBA}" destId="{DDFF142A-A3FF-4092-BC2A-0639157469CF}" srcOrd="3" destOrd="0" presId="urn:microsoft.com/office/officeart/2008/layout/LinedList"/>
    <dgm:cxn modelId="{C6A363F2-4B05-463E-B558-64F13B00A79C}" type="presParOf" srcId="{53AE9174-47F0-4ED8-B1FB-417CA22DEBBA}" destId="{88C2B58A-209A-42C2-8ABD-EDC165507DE1}" srcOrd="4" destOrd="0" presId="urn:microsoft.com/office/officeart/2008/layout/LinedList"/>
    <dgm:cxn modelId="{14238809-9317-4B33-B821-E6E4B2D17853}" type="presParOf" srcId="{88C2B58A-209A-42C2-8ABD-EDC165507DE1}" destId="{A5184035-F772-4861-9B52-84D29F4FAA41}" srcOrd="0" destOrd="0" presId="urn:microsoft.com/office/officeart/2008/layout/LinedList"/>
    <dgm:cxn modelId="{28EE663D-A211-4278-AAE2-ED7C5F669AFE}" type="presParOf" srcId="{88C2B58A-209A-42C2-8ABD-EDC165507DE1}" destId="{F37F9C97-C8B0-4952-A681-7D5990EDE6B4}" srcOrd="1" destOrd="0" presId="urn:microsoft.com/office/officeart/2008/layout/LinedList"/>
    <dgm:cxn modelId="{3A8EA284-C7DC-400F-84B2-26FF397E8491}" type="presParOf" srcId="{88C2B58A-209A-42C2-8ABD-EDC165507DE1}" destId="{BED0D799-C39A-4B72-A8CE-8757C9B79156}" srcOrd="2" destOrd="0" presId="urn:microsoft.com/office/officeart/2008/layout/LinedList"/>
    <dgm:cxn modelId="{ED184AE4-690C-407B-93DE-0244CB101CE3}" type="presParOf" srcId="{53AE9174-47F0-4ED8-B1FB-417CA22DEBBA}" destId="{ED048B13-B341-4A7A-9CB9-5A87A2B63B19}" srcOrd="5" destOrd="0" presId="urn:microsoft.com/office/officeart/2008/layout/LinedList"/>
    <dgm:cxn modelId="{9330933D-0008-41DA-9ABC-ECB41225BE47}" type="presParOf" srcId="{53AE9174-47F0-4ED8-B1FB-417CA22DEBBA}" destId="{5983F97B-CF90-4D48-8620-BBF3E4CD94F2}" srcOrd="6" destOrd="0" presId="urn:microsoft.com/office/officeart/2008/layout/LinedList"/>
    <dgm:cxn modelId="{6F1A5134-80F2-44C1-99C8-EA5F438093B1}" type="presParOf" srcId="{53AE9174-47F0-4ED8-B1FB-417CA22DEBBA}" destId="{54E22017-2F18-4A05-A90B-C50216EE4F9C}" srcOrd="7" destOrd="0" presId="urn:microsoft.com/office/officeart/2008/layout/LinedList"/>
    <dgm:cxn modelId="{0EF0CA22-D824-4BCC-A165-B36E4943DC37}" type="presParOf" srcId="{54E22017-2F18-4A05-A90B-C50216EE4F9C}" destId="{40B6F10A-49AE-4EBE-A2DF-3CF4609DF9FD}" srcOrd="0" destOrd="0" presId="urn:microsoft.com/office/officeart/2008/layout/LinedList"/>
    <dgm:cxn modelId="{BBBDDAE0-587E-40A4-B771-930FAEA02AA3}" type="presParOf" srcId="{54E22017-2F18-4A05-A90B-C50216EE4F9C}" destId="{B8C557EF-8C77-4E1D-B2AE-68A2F9D5DBE2}" srcOrd="1" destOrd="0" presId="urn:microsoft.com/office/officeart/2008/layout/LinedList"/>
    <dgm:cxn modelId="{47370644-CABE-4B52-BEA4-7FB7A5A19872}" type="presParOf" srcId="{54E22017-2F18-4A05-A90B-C50216EE4F9C}" destId="{375B8D25-5BF8-409A-BE0A-784410329EBE}" srcOrd="2" destOrd="0" presId="urn:microsoft.com/office/officeart/2008/layout/LinedList"/>
    <dgm:cxn modelId="{189382A0-FE8B-4F7D-A00F-8D4757D1EC7F}" type="presParOf" srcId="{53AE9174-47F0-4ED8-B1FB-417CA22DEBBA}" destId="{598094DB-B35E-4654-9C82-4D869685307E}" srcOrd="8" destOrd="0" presId="urn:microsoft.com/office/officeart/2008/layout/LinedList"/>
    <dgm:cxn modelId="{6D0BD41B-D0F1-452E-B671-DD569AECD613}" type="presParOf" srcId="{53AE9174-47F0-4ED8-B1FB-417CA22DEBBA}" destId="{89B1D6C4-03C1-4EAD-BD65-DCBF7E1CBCE7}" srcOrd="9" destOrd="0" presId="urn:microsoft.com/office/officeart/2008/layout/LinedList"/>
    <dgm:cxn modelId="{3B6D5B8C-CA8A-4ED0-AF7A-FFEB8C92B9B3}" type="presParOf" srcId="{53AE9174-47F0-4ED8-B1FB-417CA22DEBBA}" destId="{13215E2B-6603-43D2-88EC-721825E89496}" srcOrd="10" destOrd="0" presId="urn:microsoft.com/office/officeart/2008/layout/LinedList"/>
    <dgm:cxn modelId="{80806376-84AE-4848-A7DF-9EDA7AD5411A}" type="presParOf" srcId="{13215E2B-6603-43D2-88EC-721825E89496}" destId="{396773AF-5863-410F-9086-36AA6186E06C}" srcOrd="0" destOrd="0" presId="urn:microsoft.com/office/officeart/2008/layout/LinedList"/>
    <dgm:cxn modelId="{D8CFDCB1-7A65-4DD8-B183-2E8E6BA7A6FE}" type="presParOf" srcId="{13215E2B-6603-43D2-88EC-721825E89496}" destId="{1C1BA7E0-5DC0-4290-A329-6544F6020E87}" srcOrd="1" destOrd="0" presId="urn:microsoft.com/office/officeart/2008/layout/LinedList"/>
    <dgm:cxn modelId="{C51A1DFE-66F2-450D-9745-8D31C18E1267}" type="presParOf" srcId="{13215E2B-6603-43D2-88EC-721825E89496}" destId="{2675385B-63AC-48A6-80B3-814E2817ABC1}" srcOrd="2" destOrd="0" presId="urn:microsoft.com/office/officeart/2008/layout/LinedList"/>
    <dgm:cxn modelId="{ADB9BA05-FD2C-4227-BA2B-C0F55E7CE3FA}" type="presParOf" srcId="{53AE9174-47F0-4ED8-B1FB-417CA22DEBBA}" destId="{E1A862F3-F400-4FF4-A405-30D5AA5C8919}" srcOrd="11" destOrd="0" presId="urn:microsoft.com/office/officeart/2008/layout/LinedList"/>
    <dgm:cxn modelId="{A11E870E-F666-4926-9DA3-75C49535A3AC}" type="presParOf" srcId="{53AE9174-47F0-4ED8-B1FB-417CA22DEBBA}" destId="{6E0BBC6C-E5CB-47B5-8374-620E08F6E6C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6B0531-6F8A-4B43-BD66-EC5FF4C5A3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693E21-3352-46A7-B2DE-CCD45CF46A5F}">
      <dgm:prSet phldrT="[Текст]"/>
      <dgm:spPr/>
      <dgm:t>
        <a:bodyPr/>
        <a:lstStyle/>
        <a:p>
          <a:r>
            <a:rPr lang="ru-RU" dirty="0" smtClean="0"/>
            <a:t>Общественный </a:t>
          </a:r>
          <a:r>
            <a:rPr lang="ru-RU" dirty="0" smtClean="0"/>
            <a:t>мониторинг АК</a:t>
          </a:r>
          <a:endParaRPr lang="ru-RU" dirty="0"/>
        </a:p>
      </dgm:t>
    </dgm:pt>
    <dgm:pt modelId="{BF4D3150-2E65-4816-81C5-7366AB0A68A1}" type="parTrans" cxnId="{5F4CE211-68A5-43AD-A91C-3297BF621B03}">
      <dgm:prSet/>
      <dgm:spPr/>
      <dgm:t>
        <a:bodyPr/>
        <a:lstStyle/>
        <a:p>
          <a:endParaRPr lang="ru-RU"/>
        </a:p>
      </dgm:t>
    </dgm:pt>
    <dgm:pt modelId="{D70E28F8-1B03-4B6E-96E7-4205A9827E8A}" type="sibTrans" cxnId="{5F4CE211-68A5-43AD-A91C-3297BF621B03}">
      <dgm:prSet/>
      <dgm:spPr/>
      <dgm:t>
        <a:bodyPr/>
        <a:lstStyle/>
        <a:p>
          <a:endParaRPr lang="ru-RU"/>
        </a:p>
      </dgm:t>
    </dgm:pt>
    <dgm:pt modelId="{A44A55AD-ABC8-4BA7-8C69-1871E20F5AD3}">
      <dgm:prSet phldrT="[Текст]"/>
      <dgm:spPr/>
      <dgm:t>
        <a:bodyPr/>
        <a:lstStyle/>
        <a:p>
          <a:r>
            <a:rPr lang="ru-RU" dirty="0" smtClean="0"/>
            <a:t>Внешний</a:t>
          </a:r>
          <a:endParaRPr lang="ru-RU" dirty="0"/>
        </a:p>
      </dgm:t>
    </dgm:pt>
    <dgm:pt modelId="{A42D514A-76D7-4A59-8FD7-296AB814A76E}" type="parTrans" cxnId="{39E82CCE-9DF4-471E-9434-1E4FCE45B9B2}">
      <dgm:prSet/>
      <dgm:spPr/>
      <dgm:t>
        <a:bodyPr/>
        <a:lstStyle/>
        <a:p>
          <a:endParaRPr lang="ru-RU"/>
        </a:p>
      </dgm:t>
    </dgm:pt>
    <dgm:pt modelId="{EC9A7C5E-78F9-4596-9751-8E9B3DCCF6A1}" type="sibTrans" cxnId="{39E82CCE-9DF4-471E-9434-1E4FCE45B9B2}">
      <dgm:prSet/>
      <dgm:spPr/>
      <dgm:t>
        <a:bodyPr/>
        <a:lstStyle/>
        <a:p>
          <a:endParaRPr lang="ru-RU"/>
        </a:p>
      </dgm:t>
    </dgm:pt>
    <dgm:pt modelId="{F2301F6F-51B5-45EE-9316-BEBA2594EB5C}">
      <dgm:prSet phldrT="[Текст]"/>
      <dgm:spPr/>
      <dgm:t>
        <a:bodyPr/>
        <a:lstStyle/>
        <a:p>
          <a:r>
            <a:rPr lang="ru-RU" dirty="0" smtClean="0"/>
            <a:t>Включенный</a:t>
          </a:r>
          <a:endParaRPr lang="ru-RU" dirty="0"/>
        </a:p>
      </dgm:t>
    </dgm:pt>
    <dgm:pt modelId="{AB495430-110A-47F7-AD9C-24B06A416C24}" type="parTrans" cxnId="{8054E297-35FA-49F7-9353-7283267EC81A}">
      <dgm:prSet/>
      <dgm:spPr/>
      <dgm:t>
        <a:bodyPr/>
        <a:lstStyle/>
        <a:p>
          <a:endParaRPr lang="ru-RU"/>
        </a:p>
      </dgm:t>
    </dgm:pt>
    <dgm:pt modelId="{F4CDFBE7-7745-423E-93FF-DBE9C556D60D}" type="sibTrans" cxnId="{8054E297-35FA-49F7-9353-7283267EC81A}">
      <dgm:prSet/>
      <dgm:spPr/>
      <dgm:t>
        <a:bodyPr/>
        <a:lstStyle/>
        <a:p>
          <a:endParaRPr lang="ru-RU"/>
        </a:p>
      </dgm:t>
    </dgm:pt>
    <dgm:pt modelId="{422D8A8C-B0E6-4C39-A598-7697D820E5D5}">
      <dgm:prSet/>
      <dgm:spPr/>
      <dgm:t>
        <a:bodyPr/>
        <a:lstStyle/>
        <a:p>
          <a:r>
            <a:rPr lang="ru-RU" dirty="0" smtClean="0"/>
            <a:t>Членство в </a:t>
          </a:r>
          <a:r>
            <a:rPr lang="ru-RU" dirty="0" smtClean="0"/>
            <a:t>составе АК</a:t>
          </a:r>
          <a:endParaRPr lang="ru-RU" dirty="0"/>
        </a:p>
      </dgm:t>
    </dgm:pt>
    <dgm:pt modelId="{DCF38039-F24E-4D66-BDE2-61886C7903B3}" type="parTrans" cxnId="{1EE6DD91-3A28-4789-BB66-2ABEC5FF62CC}">
      <dgm:prSet/>
      <dgm:spPr/>
      <dgm:t>
        <a:bodyPr/>
        <a:lstStyle/>
        <a:p>
          <a:endParaRPr lang="ru-RU"/>
        </a:p>
      </dgm:t>
    </dgm:pt>
    <dgm:pt modelId="{1936BA3C-DB55-437B-8277-FB896CBA1AB4}" type="sibTrans" cxnId="{1EE6DD91-3A28-4789-BB66-2ABEC5FF62CC}">
      <dgm:prSet/>
      <dgm:spPr/>
      <dgm:t>
        <a:bodyPr/>
        <a:lstStyle/>
        <a:p>
          <a:endParaRPr lang="ru-RU"/>
        </a:p>
      </dgm:t>
    </dgm:pt>
    <dgm:pt modelId="{E6292A90-B17F-410B-B076-8BDE38B1516A}">
      <dgm:prSet/>
      <dgm:spPr/>
      <dgm:t>
        <a:bodyPr/>
        <a:lstStyle/>
        <a:p>
          <a:r>
            <a:rPr lang="ru-RU" dirty="0" smtClean="0"/>
            <a:t>Законодательные новеллы</a:t>
          </a:r>
          <a:endParaRPr lang="ru-RU" dirty="0"/>
        </a:p>
      </dgm:t>
    </dgm:pt>
    <dgm:pt modelId="{CB065E25-A1D9-4C28-8B48-F39D85E5F7FC}" type="parTrans" cxnId="{B36845F8-8CCB-4018-9123-18EF9C4E52C9}">
      <dgm:prSet/>
      <dgm:spPr/>
      <dgm:t>
        <a:bodyPr/>
        <a:lstStyle/>
        <a:p>
          <a:endParaRPr lang="ru-RU"/>
        </a:p>
      </dgm:t>
    </dgm:pt>
    <dgm:pt modelId="{3C1D2684-7440-484E-BD8F-8064DC6AF5FE}" type="sibTrans" cxnId="{B36845F8-8CCB-4018-9123-18EF9C4E52C9}">
      <dgm:prSet/>
      <dgm:spPr/>
      <dgm:t>
        <a:bodyPr/>
        <a:lstStyle/>
        <a:p>
          <a:endParaRPr lang="ru-RU"/>
        </a:p>
      </dgm:t>
    </dgm:pt>
    <dgm:pt modelId="{F69E8C3E-D696-40CC-A3FA-87509DF1C3A7}">
      <dgm:prSet/>
      <dgm:spPr/>
      <dgm:t>
        <a:bodyPr/>
        <a:lstStyle/>
        <a:p>
          <a:r>
            <a:rPr lang="ru-RU" dirty="0" smtClean="0"/>
            <a:t>Сбор обращений</a:t>
          </a:r>
          <a:endParaRPr lang="ru-RU" dirty="0"/>
        </a:p>
      </dgm:t>
    </dgm:pt>
    <dgm:pt modelId="{6379CD21-4817-42A5-97E7-70D63C6D9D69}" type="parTrans" cxnId="{12B3CE2D-474A-40E0-879B-D9ED4C6677FA}">
      <dgm:prSet/>
      <dgm:spPr/>
      <dgm:t>
        <a:bodyPr/>
        <a:lstStyle/>
        <a:p>
          <a:endParaRPr lang="ru-RU"/>
        </a:p>
      </dgm:t>
    </dgm:pt>
    <dgm:pt modelId="{FE9FA31C-4A61-4AEA-8D80-33D98E293CCE}" type="sibTrans" cxnId="{12B3CE2D-474A-40E0-879B-D9ED4C6677FA}">
      <dgm:prSet/>
      <dgm:spPr/>
      <dgm:t>
        <a:bodyPr/>
        <a:lstStyle/>
        <a:p>
          <a:endParaRPr lang="ru-RU"/>
        </a:p>
      </dgm:t>
    </dgm:pt>
    <dgm:pt modelId="{392A95FF-C02D-4F96-91FD-315ABBA5A7C7}">
      <dgm:prSet/>
      <dgm:spPr/>
      <dgm:t>
        <a:bodyPr/>
        <a:lstStyle/>
        <a:p>
          <a:r>
            <a:rPr lang="ru-RU" dirty="0" smtClean="0"/>
            <a:t>Запрос данных</a:t>
          </a:r>
          <a:endParaRPr lang="ru-RU" dirty="0"/>
        </a:p>
      </dgm:t>
    </dgm:pt>
    <dgm:pt modelId="{9607F5EA-5DF5-402F-AF9E-B108F2FFD897}" type="parTrans" cxnId="{E9F803F3-C7AC-4B0D-878B-9344DB7C883B}">
      <dgm:prSet/>
      <dgm:spPr/>
      <dgm:t>
        <a:bodyPr/>
        <a:lstStyle/>
        <a:p>
          <a:endParaRPr lang="ru-RU"/>
        </a:p>
      </dgm:t>
    </dgm:pt>
    <dgm:pt modelId="{6A90C011-9744-4312-BA8E-ACD1E8D05CB0}" type="sibTrans" cxnId="{E9F803F3-C7AC-4B0D-878B-9344DB7C883B}">
      <dgm:prSet/>
      <dgm:spPr/>
      <dgm:t>
        <a:bodyPr/>
        <a:lstStyle/>
        <a:p>
          <a:endParaRPr lang="ru-RU"/>
        </a:p>
      </dgm:t>
    </dgm:pt>
    <dgm:pt modelId="{4C14A45E-E384-45D3-A628-D3C7047A8F4E}">
      <dgm:prSet/>
      <dgm:spPr/>
      <dgm:t>
        <a:bodyPr/>
        <a:lstStyle/>
        <a:p>
          <a:r>
            <a:rPr lang="ru-RU" dirty="0" smtClean="0"/>
            <a:t>Общественные проверки</a:t>
          </a:r>
          <a:endParaRPr lang="ru-RU" dirty="0"/>
        </a:p>
      </dgm:t>
    </dgm:pt>
    <dgm:pt modelId="{EA3B967F-1E3D-4229-A573-5FF301CA25D6}" type="parTrans" cxnId="{43D043D1-91BA-4B5F-92F4-8C1468257478}">
      <dgm:prSet/>
      <dgm:spPr/>
      <dgm:t>
        <a:bodyPr/>
        <a:lstStyle/>
        <a:p>
          <a:endParaRPr lang="ru-RU"/>
        </a:p>
      </dgm:t>
    </dgm:pt>
    <dgm:pt modelId="{DB0B7BCA-CD2A-4C2A-AD8E-B867E67884B8}" type="sibTrans" cxnId="{43D043D1-91BA-4B5F-92F4-8C1468257478}">
      <dgm:prSet/>
      <dgm:spPr/>
      <dgm:t>
        <a:bodyPr/>
        <a:lstStyle/>
        <a:p>
          <a:endParaRPr lang="ru-RU"/>
        </a:p>
      </dgm:t>
    </dgm:pt>
    <dgm:pt modelId="{7889C4D2-C795-487D-AC20-DA2A913DBD04}">
      <dgm:prSet/>
      <dgm:spPr/>
      <dgm:t>
        <a:bodyPr/>
        <a:lstStyle/>
        <a:p>
          <a:r>
            <a:rPr lang="ru-RU" dirty="0" smtClean="0"/>
            <a:t>Судебная практика</a:t>
          </a:r>
          <a:endParaRPr lang="ru-RU" dirty="0"/>
        </a:p>
      </dgm:t>
    </dgm:pt>
    <dgm:pt modelId="{26265B02-9707-4BB0-8C5E-5A8C4EFB3A55}" type="parTrans" cxnId="{8EFD25B0-8278-4C9A-84F6-4C19447A6932}">
      <dgm:prSet/>
      <dgm:spPr/>
      <dgm:t>
        <a:bodyPr/>
        <a:lstStyle/>
        <a:p>
          <a:endParaRPr lang="ru-RU"/>
        </a:p>
      </dgm:t>
    </dgm:pt>
    <dgm:pt modelId="{9B58C83B-076F-4B2D-96CD-188D4FC0C96C}" type="sibTrans" cxnId="{8EFD25B0-8278-4C9A-84F6-4C19447A6932}">
      <dgm:prSet/>
      <dgm:spPr/>
      <dgm:t>
        <a:bodyPr/>
        <a:lstStyle/>
        <a:p>
          <a:endParaRPr lang="ru-RU"/>
        </a:p>
      </dgm:t>
    </dgm:pt>
    <dgm:pt modelId="{E09ABF14-9FE1-435E-A0E5-BA1698296873}" type="pres">
      <dgm:prSet presAssocID="{A36B0531-6F8A-4B43-BD66-EC5FF4C5A3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625CB5-EEBF-4E9E-9F11-41F5EDC2C9FF}" type="pres">
      <dgm:prSet presAssocID="{F9693E21-3352-46A7-B2DE-CCD45CF46A5F}" presName="hierRoot1" presStyleCnt="0">
        <dgm:presLayoutVars>
          <dgm:hierBranch val="init"/>
        </dgm:presLayoutVars>
      </dgm:prSet>
      <dgm:spPr/>
    </dgm:pt>
    <dgm:pt modelId="{E43EA765-5373-4175-B168-B2A702BFBF86}" type="pres">
      <dgm:prSet presAssocID="{F9693E21-3352-46A7-B2DE-CCD45CF46A5F}" presName="rootComposite1" presStyleCnt="0"/>
      <dgm:spPr/>
    </dgm:pt>
    <dgm:pt modelId="{86EC674C-2D01-4B17-A45E-BEED64C41AA8}" type="pres">
      <dgm:prSet presAssocID="{F9693E21-3352-46A7-B2DE-CCD45CF46A5F}" presName="rootText1" presStyleLbl="node0" presStyleIdx="0" presStyleCnt="1" custScaleX="3448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42B8A-648B-40E3-A781-C34ABAF5A3E7}" type="pres">
      <dgm:prSet presAssocID="{F9693E21-3352-46A7-B2DE-CCD45CF46A5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EDC392-DD70-4653-9B65-285BA41AF432}" type="pres">
      <dgm:prSet presAssocID="{F9693E21-3352-46A7-B2DE-CCD45CF46A5F}" presName="hierChild2" presStyleCnt="0"/>
      <dgm:spPr/>
    </dgm:pt>
    <dgm:pt modelId="{3774BED3-7331-48FE-87EB-73EAE7049AE8}" type="pres">
      <dgm:prSet presAssocID="{A42D514A-76D7-4A59-8FD7-296AB814A76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B5AAEED-309F-46D5-A4D4-DC49036F766C}" type="pres">
      <dgm:prSet presAssocID="{A44A55AD-ABC8-4BA7-8C69-1871E20F5AD3}" presName="hierRoot2" presStyleCnt="0">
        <dgm:presLayoutVars>
          <dgm:hierBranch val="init"/>
        </dgm:presLayoutVars>
      </dgm:prSet>
      <dgm:spPr/>
    </dgm:pt>
    <dgm:pt modelId="{BA838976-CA1C-4B19-90E1-35D5DCD28A95}" type="pres">
      <dgm:prSet presAssocID="{A44A55AD-ABC8-4BA7-8C69-1871E20F5AD3}" presName="rootComposite" presStyleCnt="0"/>
      <dgm:spPr/>
    </dgm:pt>
    <dgm:pt modelId="{309B35CE-6428-4785-B03C-E05A4593D51C}" type="pres">
      <dgm:prSet presAssocID="{A44A55AD-ABC8-4BA7-8C69-1871E20F5AD3}" presName="rootText" presStyleLbl="node2" presStyleIdx="0" presStyleCnt="2" custScaleX="148586" custLinFactNeighborX="-21704" custLinFactNeighborY="1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30E9B-0EE0-428E-ACEF-5006D2AE3526}" type="pres">
      <dgm:prSet presAssocID="{A44A55AD-ABC8-4BA7-8C69-1871E20F5AD3}" presName="rootConnector" presStyleLbl="node2" presStyleIdx="0" presStyleCnt="2"/>
      <dgm:spPr/>
      <dgm:t>
        <a:bodyPr/>
        <a:lstStyle/>
        <a:p>
          <a:endParaRPr lang="ru-RU"/>
        </a:p>
      </dgm:t>
    </dgm:pt>
    <dgm:pt modelId="{57A8B204-8826-473A-93F7-624FD415E143}" type="pres">
      <dgm:prSet presAssocID="{A44A55AD-ABC8-4BA7-8C69-1871E20F5AD3}" presName="hierChild4" presStyleCnt="0"/>
      <dgm:spPr/>
    </dgm:pt>
    <dgm:pt modelId="{0621469F-514B-49AE-9279-7CABBD649ED4}" type="pres">
      <dgm:prSet presAssocID="{CB065E25-A1D9-4C28-8B48-F39D85E5F7FC}" presName="Name37" presStyleLbl="parChTrans1D3" presStyleIdx="0" presStyleCnt="6"/>
      <dgm:spPr/>
      <dgm:t>
        <a:bodyPr/>
        <a:lstStyle/>
        <a:p>
          <a:endParaRPr lang="ru-RU"/>
        </a:p>
      </dgm:t>
    </dgm:pt>
    <dgm:pt modelId="{0C26F79C-DBFA-4CF9-B0A1-BF3FBCEAF5E6}" type="pres">
      <dgm:prSet presAssocID="{E6292A90-B17F-410B-B076-8BDE38B1516A}" presName="hierRoot2" presStyleCnt="0">
        <dgm:presLayoutVars>
          <dgm:hierBranch val="init"/>
        </dgm:presLayoutVars>
      </dgm:prSet>
      <dgm:spPr/>
    </dgm:pt>
    <dgm:pt modelId="{4E905FBA-F93F-4DA3-A467-2C29F7E89CDE}" type="pres">
      <dgm:prSet presAssocID="{E6292A90-B17F-410B-B076-8BDE38B1516A}" presName="rootComposite" presStyleCnt="0"/>
      <dgm:spPr/>
    </dgm:pt>
    <dgm:pt modelId="{9532BC0C-4A33-48FC-8F45-F96BF0DB204B}" type="pres">
      <dgm:prSet presAssocID="{E6292A90-B17F-410B-B076-8BDE38B1516A}" presName="rootText" presStyleLbl="node3" presStyleIdx="0" presStyleCnt="6" custScaleX="170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C97627-71F6-4C33-819E-9B6C16BB0322}" type="pres">
      <dgm:prSet presAssocID="{E6292A90-B17F-410B-B076-8BDE38B1516A}" presName="rootConnector" presStyleLbl="node3" presStyleIdx="0" presStyleCnt="6"/>
      <dgm:spPr/>
      <dgm:t>
        <a:bodyPr/>
        <a:lstStyle/>
        <a:p>
          <a:endParaRPr lang="ru-RU"/>
        </a:p>
      </dgm:t>
    </dgm:pt>
    <dgm:pt modelId="{553F498A-8A42-4DDB-9F28-9CBDCF941F51}" type="pres">
      <dgm:prSet presAssocID="{E6292A90-B17F-410B-B076-8BDE38B1516A}" presName="hierChild4" presStyleCnt="0"/>
      <dgm:spPr/>
    </dgm:pt>
    <dgm:pt modelId="{74B14C4B-3C7D-4367-AC04-D8790DE24059}" type="pres">
      <dgm:prSet presAssocID="{E6292A90-B17F-410B-B076-8BDE38B1516A}" presName="hierChild5" presStyleCnt="0"/>
      <dgm:spPr/>
    </dgm:pt>
    <dgm:pt modelId="{8109A552-128D-41D6-A772-B634EED71FFE}" type="pres">
      <dgm:prSet presAssocID="{26265B02-9707-4BB0-8C5E-5A8C4EFB3A55}" presName="Name37" presStyleLbl="parChTrans1D3" presStyleIdx="1" presStyleCnt="6"/>
      <dgm:spPr/>
    </dgm:pt>
    <dgm:pt modelId="{5445D979-37B2-445B-8AC6-B305754FABAC}" type="pres">
      <dgm:prSet presAssocID="{7889C4D2-C795-487D-AC20-DA2A913DBD04}" presName="hierRoot2" presStyleCnt="0">
        <dgm:presLayoutVars>
          <dgm:hierBranch val="init"/>
        </dgm:presLayoutVars>
      </dgm:prSet>
      <dgm:spPr/>
    </dgm:pt>
    <dgm:pt modelId="{5EF65681-D211-4683-8C3C-5BB51E6B2C85}" type="pres">
      <dgm:prSet presAssocID="{7889C4D2-C795-487D-AC20-DA2A913DBD04}" presName="rootComposite" presStyleCnt="0"/>
      <dgm:spPr/>
    </dgm:pt>
    <dgm:pt modelId="{0F8971A6-F7A0-4697-8FF4-FEF4CC2B5354}" type="pres">
      <dgm:prSet presAssocID="{7889C4D2-C795-487D-AC20-DA2A913DBD04}" presName="rootText" presStyleLbl="node3" presStyleIdx="1" presStyleCnt="6" custScaleX="172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89B39D-DB94-4779-8981-F05FE4ABB6A6}" type="pres">
      <dgm:prSet presAssocID="{7889C4D2-C795-487D-AC20-DA2A913DBD04}" presName="rootConnector" presStyleLbl="node3" presStyleIdx="1" presStyleCnt="6"/>
      <dgm:spPr/>
    </dgm:pt>
    <dgm:pt modelId="{4EAC1396-F23F-406D-B35A-22AB6F96163E}" type="pres">
      <dgm:prSet presAssocID="{7889C4D2-C795-487D-AC20-DA2A913DBD04}" presName="hierChild4" presStyleCnt="0"/>
      <dgm:spPr/>
    </dgm:pt>
    <dgm:pt modelId="{33B7710F-CED9-4752-93FF-8A21B10CB66B}" type="pres">
      <dgm:prSet presAssocID="{7889C4D2-C795-487D-AC20-DA2A913DBD04}" presName="hierChild5" presStyleCnt="0"/>
      <dgm:spPr/>
    </dgm:pt>
    <dgm:pt modelId="{24058380-34CC-4F8E-A66E-229E76DBFC96}" type="pres">
      <dgm:prSet presAssocID="{6379CD21-4817-42A5-97E7-70D63C6D9D69}" presName="Name37" presStyleLbl="parChTrans1D3" presStyleIdx="2" presStyleCnt="6"/>
      <dgm:spPr/>
      <dgm:t>
        <a:bodyPr/>
        <a:lstStyle/>
        <a:p>
          <a:endParaRPr lang="ru-RU"/>
        </a:p>
      </dgm:t>
    </dgm:pt>
    <dgm:pt modelId="{303EA6A7-8082-4F69-9115-3C1234BDF73E}" type="pres">
      <dgm:prSet presAssocID="{F69E8C3E-D696-40CC-A3FA-87509DF1C3A7}" presName="hierRoot2" presStyleCnt="0">
        <dgm:presLayoutVars>
          <dgm:hierBranch val="init"/>
        </dgm:presLayoutVars>
      </dgm:prSet>
      <dgm:spPr/>
    </dgm:pt>
    <dgm:pt modelId="{5A79BC48-0EE9-4640-A5A8-6925F82ED0C5}" type="pres">
      <dgm:prSet presAssocID="{F69E8C3E-D696-40CC-A3FA-87509DF1C3A7}" presName="rootComposite" presStyleCnt="0"/>
      <dgm:spPr/>
    </dgm:pt>
    <dgm:pt modelId="{507F01CD-5802-4FA6-A09C-CAA69E13F84D}" type="pres">
      <dgm:prSet presAssocID="{F69E8C3E-D696-40CC-A3FA-87509DF1C3A7}" presName="rootText" presStyleLbl="node3" presStyleIdx="2" presStyleCnt="6" custScaleX="175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DB21A-F8D4-4EFD-9203-D2F874B15DA3}" type="pres">
      <dgm:prSet presAssocID="{F69E8C3E-D696-40CC-A3FA-87509DF1C3A7}" presName="rootConnector" presStyleLbl="node3" presStyleIdx="2" presStyleCnt="6"/>
      <dgm:spPr/>
      <dgm:t>
        <a:bodyPr/>
        <a:lstStyle/>
        <a:p>
          <a:endParaRPr lang="ru-RU"/>
        </a:p>
      </dgm:t>
    </dgm:pt>
    <dgm:pt modelId="{F267436C-0481-404E-97D8-0DA6ECAC3BFA}" type="pres">
      <dgm:prSet presAssocID="{F69E8C3E-D696-40CC-A3FA-87509DF1C3A7}" presName="hierChild4" presStyleCnt="0"/>
      <dgm:spPr/>
    </dgm:pt>
    <dgm:pt modelId="{ABF7AFAD-9855-4AA4-88C4-ADDAD65396C4}" type="pres">
      <dgm:prSet presAssocID="{F69E8C3E-D696-40CC-A3FA-87509DF1C3A7}" presName="hierChild5" presStyleCnt="0"/>
      <dgm:spPr/>
    </dgm:pt>
    <dgm:pt modelId="{FC015A98-7B1D-449E-992D-990FE656FA33}" type="pres">
      <dgm:prSet presAssocID="{9607F5EA-5DF5-402F-AF9E-B108F2FFD897}" presName="Name37" presStyleLbl="parChTrans1D3" presStyleIdx="3" presStyleCnt="6"/>
      <dgm:spPr/>
      <dgm:t>
        <a:bodyPr/>
        <a:lstStyle/>
        <a:p>
          <a:endParaRPr lang="ru-RU"/>
        </a:p>
      </dgm:t>
    </dgm:pt>
    <dgm:pt modelId="{5BF69237-8391-493A-8C05-09014992402A}" type="pres">
      <dgm:prSet presAssocID="{392A95FF-C02D-4F96-91FD-315ABBA5A7C7}" presName="hierRoot2" presStyleCnt="0">
        <dgm:presLayoutVars>
          <dgm:hierBranch val="init"/>
        </dgm:presLayoutVars>
      </dgm:prSet>
      <dgm:spPr/>
    </dgm:pt>
    <dgm:pt modelId="{4E6EDB02-6C23-4F6A-A2D1-6FAB84F0EE3C}" type="pres">
      <dgm:prSet presAssocID="{392A95FF-C02D-4F96-91FD-315ABBA5A7C7}" presName="rootComposite" presStyleCnt="0"/>
      <dgm:spPr/>
    </dgm:pt>
    <dgm:pt modelId="{081CA35F-0911-431B-9446-694D8E449323}" type="pres">
      <dgm:prSet presAssocID="{392A95FF-C02D-4F96-91FD-315ABBA5A7C7}" presName="rootText" presStyleLbl="node3" presStyleIdx="3" presStyleCnt="6" custScaleX="174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0AFBAF-FDE8-478F-B529-9E21B8E63B5A}" type="pres">
      <dgm:prSet presAssocID="{392A95FF-C02D-4F96-91FD-315ABBA5A7C7}" presName="rootConnector" presStyleLbl="node3" presStyleIdx="3" presStyleCnt="6"/>
      <dgm:spPr/>
      <dgm:t>
        <a:bodyPr/>
        <a:lstStyle/>
        <a:p>
          <a:endParaRPr lang="ru-RU"/>
        </a:p>
      </dgm:t>
    </dgm:pt>
    <dgm:pt modelId="{EA68393A-0C8B-457A-B739-710668DC8CA5}" type="pres">
      <dgm:prSet presAssocID="{392A95FF-C02D-4F96-91FD-315ABBA5A7C7}" presName="hierChild4" presStyleCnt="0"/>
      <dgm:spPr/>
    </dgm:pt>
    <dgm:pt modelId="{B3D05866-32A3-43E6-A99E-6A1ED3AF84BA}" type="pres">
      <dgm:prSet presAssocID="{392A95FF-C02D-4F96-91FD-315ABBA5A7C7}" presName="hierChild5" presStyleCnt="0"/>
      <dgm:spPr/>
    </dgm:pt>
    <dgm:pt modelId="{CFBBC00F-5724-4AEB-9FEB-455167B49051}" type="pres">
      <dgm:prSet presAssocID="{EA3B967F-1E3D-4229-A573-5FF301CA25D6}" presName="Name37" presStyleLbl="parChTrans1D3" presStyleIdx="4" presStyleCnt="6"/>
      <dgm:spPr/>
      <dgm:t>
        <a:bodyPr/>
        <a:lstStyle/>
        <a:p>
          <a:endParaRPr lang="ru-RU"/>
        </a:p>
      </dgm:t>
    </dgm:pt>
    <dgm:pt modelId="{54F39918-691F-4F0E-8540-90C1A46A1517}" type="pres">
      <dgm:prSet presAssocID="{4C14A45E-E384-45D3-A628-D3C7047A8F4E}" presName="hierRoot2" presStyleCnt="0">
        <dgm:presLayoutVars>
          <dgm:hierBranch val="init"/>
        </dgm:presLayoutVars>
      </dgm:prSet>
      <dgm:spPr/>
    </dgm:pt>
    <dgm:pt modelId="{DA89F9FB-E93A-422A-A046-1E2834E57F29}" type="pres">
      <dgm:prSet presAssocID="{4C14A45E-E384-45D3-A628-D3C7047A8F4E}" presName="rootComposite" presStyleCnt="0"/>
      <dgm:spPr/>
    </dgm:pt>
    <dgm:pt modelId="{7CE196E4-5296-45CC-A825-8A3DEE806252}" type="pres">
      <dgm:prSet presAssocID="{4C14A45E-E384-45D3-A628-D3C7047A8F4E}" presName="rootText" presStyleLbl="node3" presStyleIdx="4" presStyleCnt="6" custScaleX="173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90810F-8D23-4D63-8F04-C2D1241D5F51}" type="pres">
      <dgm:prSet presAssocID="{4C14A45E-E384-45D3-A628-D3C7047A8F4E}" presName="rootConnector" presStyleLbl="node3" presStyleIdx="4" presStyleCnt="6"/>
      <dgm:spPr/>
      <dgm:t>
        <a:bodyPr/>
        <a:lstStyle/>
        <a:p>
          <a:endParaRPr lang="ru-RU"/>
        </a:p>
      </dgm:t>
    </dgm:pt>
    <dgm:pt modelId="{B0149F1C-AC7F-4FE2-9670-A41ADC7559DA}" type="pres">
      <dgm:prSet presAssocID="{4C14A45E-E384-45D3-A628-D3C7047A8F4E}" presName="hierChild4" presStyleCnt="0"/>
      <dgm:spPr/>
    </dgm:pt>
    <dgm:pt modelId="{D2B7C3A2-587F-4060-8A91-2F49691D019A}" type="pres">
      <dgm:prSet presAssocID="{4C14A45E-E384-45D3-A628-D3C7047A8F4E}" presName="hierChild5" presStyleCnt="0"/>
      <dgm:spPr/>
    </dgm:pt>
    <dgm:pt modelId="{EC6C6166-055C-437F-B7A4-64C7B1DC6A65}" type="pres">
      <dgm:prSet presAssocID="{A44A55AD-ABC8-4BA7-8C69-1871E20F5AD3}" presName="hierChild5" presStyleCnt="0"/>
      <dgm:spPr/>
    </dgm:pt>
    <dgm:pt modelId="{0516C13D-E516-447C-BFCF-40B24184047C}" type="pres">
      <dgm:prSet presAssocID="{AB495430-110A-47F7-AD9C-24B06A416C2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5220EBC-E244-483A-9C3C-13F446725AD7}" type="pres">
      <dgm:prSet presAssocID="{F2301F6F-51B5-45EE-9316-BEBA2594EB5C}" presName="hierRoot2" presStyleCnt="0">
        <dgm:presLayoutVars>
          <dgm:hierBranch val="init"/>
        </dgm:presLayoutVars>
      </dgm:prSet>
      <dgm:spPr/>
    </dgm:pt>
    <dgm:pt modelId="{D7B3E5E8-8FD4-4930-A093-3709A88D58A8}" type="pres">
      <dgm:prSet presAssocID="{F2301F6F-51B5-45EE-9316-BEBA2594EB5C}" presName="rootComposite" presStyleCnt="0"/>
      <dgm:spPr/>
    </dgm:pt>
    <dgm:pt modelId="{C9591E9C-0163-4FCB-A6DE-D041EE44177A}" type="pres">
      <dgm:prSet presAssocID="{F2301F6F-51B5-45EE-9316-BEBA2594EB5C}" presName="rootText" presStyleLbl="node2" presStyleIdx="1" presStyleCnt="2" custScaleX="147910" custLinFactNeighborX="44723" custLinFactNeighborY="1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925823-76B5-422B-9B5C-A8923AE4F7F5}" type="pres">
      <dgm:prSet presAssocID="{F2301F6F-51B5-45EE-9316-BEBA2594EB5C}" presName="rootConnector" presStyleLbl="node2" presStyleIdx="1" presStyleCnt="2"/>
      <dgm:spPr/>
      <dgm:t>
        <a:bodyPr/>
        <a:lstStyle/>
        <a:p>
          <a:endParaRPr lang="ru-RU"/>
        </a:p>
      </dgm:t>
    </dgm:pt>
    <dgm:pt modelId="{90321BBD-E00D-4BD9-B0F9-8A1B15BB99DE}" type="pres">
      <dgm:prSet presAssocID="{F2301F6F-51B5-45EE-9316-BEBA2594EB5C}" presName="hierChild4" presStyleCnt="0"/>
      <dgm:spPr/>
    </dgm:pt>
    <dgm:pt modelId="{1138FB3F-02C4-41EA-935D-F28AB1A70665}" type="pres">
      <dgm:prSet presAssocID="{DCF38039-F24E-4D66-BDE2-61886C7903B3}" presName="Name37" presStyleLbl="parChTrans1D3" presStyleIdx="5" presStyleCnt="6"/>
      <dgm:spPr/>
      <dgm:t>
        <a:bodyPr/>
        <a:lstStyle/>
        <a:p>
          <a:endParaRPr lang="ru-RU"/>
        </a:p>
      </dgm:t>
    </dgm:pt>
    <dgm:pt modelId="{4BB8367E-1CBE-4401-A915-D8FED301B7C4}" type="pres">
      <dgm:prSet presAssocID="{422D8A8C-B0E6-4C39-A598-7697D820E5D5}" presName="hierRoot2" presStyleCnt="0">
        <dgm:presLayoutVars>
          <dgm:hierBranch val="init"/>
        </dgm:presLayoutVars>
      </dgm:prSet>
      <dgm:spPr/>
    </dgm:pt>
    <dgm:pt modelId="{39DB71FA-91AF-4CDF-9954-508FC61270E4}" type="pres">
      <dgm:prSet presAssocID="{422D8A8C-B0E6-4C39-A598-7697D820E5D5}" presName="rootComposite" presStyleCnt="0"/>
      <dgm:spPr/>
    </dgm:pt>
    <dgm:pt modelId="{0C5DEDCE-614C-4723-93CF-47A692648AA4}" type="pres">
      <dgm:prSet presAssocID="{422D8A8C-B0E6-4C39-A598-7697D820E5D5}" presName="rootText" presStyleLbl="node3" presStyleIdx="5" presStyleCnt="6" custScaleX="181776" custLinFactNeighborX="32835" custLinFactNeighborY="12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4F8C14-7E15-44F6-9C38-AB6F96CD6F4F}" type="pres">
      <dgm:prSet presAssocID="{422D8A8C-B0E6-4C39-A598-7697D820E5D5}" presName="rootConnector" presStyleLbl="node3" presStyleIdx="5" presStyleCnt="6"/>
      <dgm:spPr/>
      <dgm:t>
        <a:bodyPr/>
        <a:lstStyle/>
        <a:p>
          <a:endParaRPr lang="ru-RU"/>
        </a:p>
      </dgm:t>
    </dgm:pt>
    <dgm:pt modelId="{E6F06E6F-D689-41D1-A7A0-60E44DD01B0E}" type="pres">
      <dgm:prSet presAssocID="{422D8A8C-B0E6-4C39-A598-7697D820E5D5}" presName="hierChild4" presStyleCnt="0"/>
      <dgm:spPr/>
    </dgm:pt>
    <dgm:pt modelId="{049EADA9-F205-44FD-B605-E4F9220C3F38}" type="pres">
      <dgm:prSet presAssocID="{422D8A8C-B0E6-4C39-A598-7697D820E5D5}" presName="hierChild5" presStyleCnt="0"/>
      <dgm:spPr/>
    </dgm:pt>
    <dgm:pt modelId="{5FECCA06-4764-448C-B460-50E1EF0300C5}" type="pres">
      <dgm:prSet presAssocID="{F2301F6F-51B5-45EE-9316-BEBA2594EB5C}" presName="hierChild5" presStyleCnt="0"/>
      <dgm:spPr/>
    </dgm:pt>
    <dgm:pt modelId="{63119CDA-9EEC-4192-9C87-83AFC62B90F8}" type="pres">
      <dgm:prSet presAssocID="{F9693E21-3352-46A7-B2DE-CCD45CF46A5F}" presName="hierChild3" presStyleCnt="0"/>
      <dgm:spPr/>
    </dgm:pt>
  </dgm:ptLst>
  <dgm:cxnLst>
    <dgm:cxn modelId="{511D96C1-A6B5-4D1E-8B72-C101FAF6CCF6}" type="presOf" srcId="{422D8A8C-B0E6-4C39-A598-7697D820E5D5}" destId="{C44F8C14-7E15-44F6-9C38-AB6F96CD6F4F}" srcOrd="1" destOrd="0" presId="urn:microsoft.com/office/officeart/2005/8/layout/orgChart1"/>
    <dgm:cxn modelId="{364BD849-9527-4F15-A531-D2ABBCFA221C}" type="presOf" srcId="{F9693E21-3352-46A7-B2DE-CCD45CF46A5F}" destId="{86EC674C-2D01-4B17-A45E-BEED64C41AA8}" srcOrd="0" destOrd="0" presId="urn:microsoft.com/office/officeart/2005/8/layout/orgChart1"/>
    <dgm:cxn modelId="{F3B18353-E48A-4A6C-9C4B-F1E770CE4326}" type="presOf" srcId="{A44A55AD-ABC8-4BA7-8C69-1871E20F5AD3}" destId="{7D730E9B-0EE0-428E-ACEF-5006D2AE3526}" srcOrd="1" destOrd="0" presId="urn:microsoft.com/office/officeart/2005/8/layout/orgChart1"/>
    <dgm:cxn modelId="{349BBF34-F62F-477D-8649-5CE8B95CED2C}" type="presOf" srcId="{E6292A90-B17F-410B-B076-8BDE38B1516A}" destId="{F6C97627-71F6-4C33-819E-9B6C16BB0322}" srcOrd="1" destOrd="0" presId="urn:microsoft.com/office/officeart/2005/8/layout/orgChart1"/>
    <dgm:cxn modelId="{9E781C62-F535-4E87-A2B5-56508BCF6CB7}" type="presOf" srcId="{A42D514A-76D7-4A59-8FD7-296AB814A76E}" destId="{3774BED3-7331-48FE-87EB-73EAE7049AE8}" srcOrd="0" destOrd="0" presId="urn:microsoft.com/office/officeart/2005/8/layout/orgChart1"/>
    <dgm:cxn modelId="{39B35F9E-4755-4046-9D52-4ACFD7F3542D}" type="presOf" srcId="{E6292A90-B17F-410B-B076-8BDE38B1516A}" destId="{9532BC0C-4A33-48FC-8F45-F96BF0DB204B}" srcOrd="0" destOrd="0" presId="urn:microsoft.com/office/officeart/2005/8/layout/orgChart1"/>
    <dgm:cxn modelId="{1EE6DD91-3A28-4789-BB66-2ABEC5FF62CC}" srcId="{F2301F6F-51B5-45EE-9316-BEBA2594EB5C}" destId="{422D8A8C-B0E6-4C39-A598-7697D820E5D5}" srcOrd="0" destOrd="0" parTransId="{DCF38039-F24E-4D66-BDE2-61886C7903B3}" sibTransId="{1936BA3C-DB55-437B-8277-FB896CBA1AB4}"/>
    <dgm:cxn modelId="{815F0A08-EA16-4AFA-A3FB-81B3644D67F1}" type="presOf" srcId="{392A95FF-C02D-4F96-91FD-315ABBA5A7C7}" destId="{081CA35F-0911-431B-9446-694D8E449323}" srcOrd="0" destOrd="0" presId="urn:microsoft.com/office/officeart/2005/8/layout/orgChart1"/>
    <dgm:cxn modelId="{33F3CA5D-C186-45CE-9FEB-21391302423E}" type="presOf" srcId="{422D8A8C-B0E6-4C39-A598-7697D820E5D5}" destId="{0C5DEDCE-614C-4723-93CF-47A692648AA4}" srcOrd="0" destOrd="0" presId="urn:microsoft.com/office/officeart/2005/8/layout/orgChart1"/>
    <dgm:cxn modelId="{5D9FF6EB-488D-467F-B023-111757F135D9}" type="presOf" srcId="{A36B0531-6F8A-4B43-BD66-EC5FF4C5A37D}" destId="{E09ABF14-9FE1-435E-A0E5-BA1698296873}" srcOrd="0" destOrd="0" presId="urn:microsoft.com/office/officeart/2005/8/layout/orgChart1"/>
    <dgm:cxn modelId="{A2DE0340-9158-4F95-AC90-7FDDDF4C1191}" type="presOf" srcId="{4C14A45E-E384-45D3-A628-D3C7047A8F4E}" destId="{7CE196E4-5296-45CC-A825-8A3DEE806252}" srcOrd="0" destOrd="0" presId="urn:microsoft.com/office/officeart/2005/8/layout/orgChart1"/>
    <dgm:cxn modelId="{9AB16AFA-9D6A-4252-8F14-298D10F0EAF2}" type="presOf" srcId="{26265B02-9707-4BB0-8C5E-5A8C4EFB3A55}" destId="{8109A552-128D-41D6-A772-B634EED71FFE}" srcOrd="0" destOrd="0" presId="urn:microsoft.com/office/officeart/2005/8/layout/orgChart1"/>
    <dgm:cxn modelId="{39E82CCE-9DF4-471E-9434-1E4FCE45B9B2}" srcId="{F9693E21-3352-46A7-B2DE-CCD45CF46A5F}" destId="{A44A55AD-ABC8-4BA7-8C69-1871E20F5AD3}" srcOrd="0" destOrd="0" parTransId="{A42D514A-76D7-4A59-8FD7-296AB814A76E}" sibTransId="{EC9A7C5E-78F9-4596-9751-8E9B3DCCF6A1}"/>
    <dgm:cxn modelId="{33854050-D8C0-4A2C-971A-C09601614B45}" type="presOf" srcId="{A44A55AD-ABC8-4BA7-8C69-1871E20F5AD3}" destId="{309B35CE-6428-4785-B03C-E05A4593D51C}" srcOrd="0" destOrd="0" presId="urn:microsoft.com/office/officeart/2005/8/layout/orgChart1"/>
    <dgm:cxn modelId="{5102F35B-FF86-43A0-80EC-0876EDEAEA7D}" type="presOf" srcId="{6379CD21-4817-42A5-97E7-70D63C6D9D69}" destId="{24058380-34CC-4F8E-A66E-229E76DBFC96}" srcOrd="0" destOrd="0" presId="urn:microsoft.com/office/officeart/2005/8/layout/orgChart1"/>
    <dgm:cxn modelId="{8EFD25B0-8278-4C9A-84F6-4C19447A6932}" srcId="{A44A55AD-ABC8-4BA7-8C69-1871E20F5AD3}" destId="{7889C4D2-C795-487D-AC20-DA2A913DBD04}" srcOrd="1" destOrd="0" parTransId="{26265B02-9707-4BB0-8C5E-5A8C4EFB3A55}" sibTransId="{9B58C83B-076F-4B2D-96CD-188D4FC0C96C}"/>
    <dgm:cxn modelId="{B36845F8-8CCB-4018-9123-18EF9C4E52C9}" srcId="{A44A55AD-ABC8-4BA7-8C69-1871E20F5AD3}" destId="{E6292A90-B17F-410B-B076-8BDE38B1516A}" srcOrd="0" destOrd="0" parTransId="{CB065E25-A1D9-4C28-8B48-F39D85E5F7FC}" sibTransId="{3C1D2684-7440-484E-BD8F-8064DC6AF5FE}"/>
    <dgm:cxn modelId="{254B87CC-1223-4814-AED0-F2BF856544F1}" type="presOf" srcId="{F2301F6F-51B5-45EE-9316-BEBA2594EB5C}" destId="{C9591E9C-0163-4FCB-A6DE-D041EE44177A}" srcOrd="0" destOrd="0" presId="urn:microsoft.com/office/officeart/2005/8/layout/orgChart1"/>
    <dgm:cxn modelId="{8054E297-35FA-49F7-9353-7283267EC81A}" srcId="{F9693E21-3352-46A7-B2DE-CCD45CF46A5F}" destId="{F2301F6F-51B5-45EE-9316-BEBA2594EB5C}" srcOrd="1" destOrd="0" parTransId="{AB495430-110A-47F7-AD9C-24B06A416C24}" sibTransId="{F4CDFBE7-7745-423E-93FF-DBE9C556D60D}"/>
    <dgm:cxn modelId="{4796E542-2D4F-4AE7-BB66-7397050C260D}" type="presOf" srcId="{AB495430-110A-47F7-AD9C-24B06A416C24}" destId="{0516C13D-E516-447C-BFCF-40B24184047C}" srcOrd="0" destOrd="0" presId="urn:microsoft.com/office/officeart/2005/8/layout/orgChart1"/>
    <dgm:cxn modelId="{AB25A464-1B18-4C03-88EE-155538202BFB}" type="presOf" srcId="{CB065E25-A1D9-4C28-8B48-F39D85E5F7FC}" destId="{0621469F-514B-49AE-9279-7CABBD649ED4}" srcOrd="0" destOrd="0" presId="urn:microsoft.com/office/officeart/2005/8/layout/orgChart1"/>
    <dgm:cxn modelId="{786EDB5B-DBB3-429A-9ADA-C151908977A6}" type="presOf" srcId="{9607F5EA-5DF5-402F-AF9E-B108F2FFD897}" destId="{FC015A98-7B1D-449E-992D-990FE656FA33}" srcOrd="0" destOrd="0" presId="urn:microsoft.com/office/officeart/2005/8/layout/orgChart1"/>
    <dgm:cxn modelId="{37BD2B8C-B0E7-4FBE-BC98-753A5B6BFBED}" type="presOf" srcId="{F2301F6F-51B5-45EE-9316-BEBA2594EB5C}" destId="{F8925823-76B5-422B-9B5C-A8923AE4F7F5}" srcOrd="1" destOrd="0" presId="urn:microsoft.com/office/officeart/2005/8/layout/orgChart1"/>
    <dgm:cxn modelId="{12B3CE2D-474A-40E0-879B-D9ED4C6677FA}" srcId="{A44A55AD-ABC8-4BA7-8C69-1871E20F5AD3}" destId="{F69E8C3E-D696-40CC-A3FA-87509DF1C3A7}" srcOrd="2" destOrd="0" parTransId="{6379CD21-4817-42A5-97E7-70D63C6D9D69}" sibTransId="{FE9FA31C-4A61-4AEA-8D80-33D98E293CCE}"/>
    <dgm:cxn modelId="{1253EEA6-C3E7-47FF-9CAE-679D912E2BAE}" type="presOf" srcId="{7889C4D2-C795-487D-AC20-DA2A913DBD04}" destId="{0F8971A6-F7A0-4697-8FF4-FEF4CC2B5354}" srcOrd="0" destOrd="0" presId="urn:microsoft.com/office/officeart/2005/8/layout/orgChart1"/>
    <dgm:cxn modelId="{765C9B45-BD5B-471B-824D-4274813589A4}" type="presOf" srcId="{DCF38039-F24E-4D66-BDE2-61886C7903B3}" destId="{1138FB3F-02C4-41EA-935D-F28AB1A70665}" srcOrd="0" destOrd="0" presId="urn:microsoft.com/office/officeart/2005/8/layout/orgChart1"/>
    <dgm:cxn modelId="{FFC3394E-35A6-4B70-A75F-13612209D60E}" type="presOf" srcId="{7889C4D2-C795-487D-AC20-DA2A913DBD04}" destId="{FC89B39D-DB94-4779-8981-F05FE4ABB6A6}" srcOrd="1" destOrd="0" presId="urn:microsoft.com/office/officeart/2005/8/layout/orgChart1"/>
    <dgm:cxn modelId="{9CD8B6E9-37A2-49C6-97F7-764C6A1AA8B2}" type="presOf" srcId="{4C14A45E-E384-45D3-A628-D3C7047A8F4E}" destId="{8890810F-8D23-4D63-8F04-C2D1241D5F51}" srcOrd="1" destOrd="0" presId="urn:microsoft.com/office/officeart/2005/8/layout/orgChart1"/>
    <dgm:cxn modelId="{554950CE-E795-42AD-BD60-25007BD2E332}" type="presOf" srcId="{392A95FF-C02D-4F96-91FD-315ABBA5A7C7}" destId="{500AFBAF-FDE8-478F-B529-9E21B8E63B5A}" srcOrd="1" destOrd="0" presId="urn:microsoft.com/office/officeart/2005/8/layout/orgChart1"/>
    <dgm:cxn modelId="{E9F803F3-C7AC-4B0D-878B-9344DB7C883B}" srcId="{A44A55AD-ABC8-4BA7-8C69-1871E20F5AD3}" destId="{392A95FF-C02D-4F96-91FD-315ABBA5A7C7}" srcOrd="3" destOrd="0" parTransId="{9607F5EA-5DF5-402F-AF9E-B108F2FFD897}" sibTransId="{6A90C011-9744-4312-BA8E-ACD1E8D05CB0}"/>
    <dgm:cxn modelId="{0C9932CE-8B15-47DC-A64C-C269B7B51B99}" type="presOf" srcId="{EA3B967F-1E3D-4229-A573-5FF301CA25D6}" destId="{CFBBC00F-5724-4AEB-9FEB-455167B49051}" srcOrd="0" destOrd="0" presId="urn:microsoft.com/office/officeart/2005/8/layout/orgChart1"/>
    <dgm:cxn modelId="{7F71B25B-34C8-4433-AE65-9A43A21F6D72}" type="presOf" srcId="{F69E8C3E-D696-40CC-A3FA-87509DF1C3A7}" destId="{507F01CD-5802-4FA6-A09C-CAA69E13F84D}" srcOrd="0" destOrd="0" presId="urn:microsoft.com/office/officeart/2005/8/layout/orgChart1"/>
    <dgm:cxn modelId="{5F4CE211-68A5-43AD-A91C-3297BF621B03}" srcId="{A36B0531-6F8A-4B43-BD66-EC5FF4C5A37D}" destId="{F9693E21-3352-46A7-B2DE-CCD45CF46A5F}" srcOrd="0" destOrd="0" parTransId="{BF4D3150-2E65-4816-81C5-7366AB0A68A1}" sibTransId="{D70E28F8-1B03-4B6E-96E7-4205A9827E8A}"/>
    <dgm:cxn modelId="{43D043D1-91BA-4B5F-92F4-8C1468257478}" srcId="{A44A55AD-ABC8-4BA7-8C69-1871E20F5AD3}" destId="{4C14A45E-E384-45D3-A628-D3C7047A8F4E}" srcOrd="4" destOrd="0" parTransId="{EA3B967F-1E3D-4229-A573-5FF301CA25D6}" sibTransId="{DB0B7BCA-CD2A-4C2A-AD8E-B867E67884B8}"/>
    <dgm:cxn modelId="{AE5FB4A9-9307-41EA-811C-784A90F9B54D}" type="presOf" srcId="{F9693E21-3352-46A7-B2DE-CCD45CF46A5F}" destId="{FE942B8A-648B-40E3-A781-C34ABAF5A3E7}" srcOrd="1" destOrd="0" presId="urn:microsoft.com/office/officeart/2005/8/layout/orgChart1"/>
    <dgm:cxn modelId="{BBE49695-A63D-4DD9-BA16-B0A2547A0EF5}" type="presOf" srcId="{F69E8C3E-D696-40CC-A3FA-87509DF1C3A7}" destId="{E1BDB21A-F8D4-4EFD-9203-D2F874B15DA3}" srcOrd="1" destOrd="0" presId="urn:microsoft.com/office/officeart/2005/8/layout/orgChart1"/>
    <dgm:cxn modelId="{C1E5F6E3-B9FD-453F-9963-B9D6CA5FC764}" type="presParOf" srcId="{E09ABF14-9FE1-435E-A0E5-BA1698296873}" destId="{E0625CB5-EEBF-4E9E-9F11-41F5EDC2C9FF}" srcOrd="0" destOrd="0" presId="urn:microsoft.com/office/officeart/2005/8/layout/orgChart1"/>
    <dgm:cxn modelId="{6AC770BD-089E-4DC6-9FCF-598E5A23560D}" type="presParOf" srcId="{E0625CB5-EEBF-4E9E-9F11-41F5EDC2C9FF}" destId="{E43EA765-5373-4175-B168-B2A702BFBF86}" srcOrd="0" destOrd="0" presId="urn:microsoft.com/office/officeart/2005/8/layout/orgChart1"/>
    <dgm:cxn modelId="{65C7C3D9-2F8A-4DA5-ABB4-B316CA52E0A8}" type="presParOf" srcId="{E43EA765-5373-4175-B168-B2A702BFBF86}" destId="{86EC674C-2D01-4B17-A45E-BEED64C41AA8}" srcOrd="0" destOrd="0" presId="urn:microsoft.com/office/officeart/2005/8/layout/orgChart1"/>
    <dgm:cxn modelId="{AEE45CBE-7634-4724-AE4E-FEF8A1BBBF69}" type="presParOf" srcId="{E43EA765-5373-4175-B168-B2A702BFBF86}" destId="{FE942B8A-648B-40E3-A781-C34ABAF5A3E7}" srcOrd="1" destOrd="0" presId="urn:microsoft.com/office/officeart/2005/8/layout/orgChart1"/>
    <dgm:cxn modelId="{E268C976-6DB1-42D2-BE22-A82DB6361367}" type="presParOf" srcId="{E0625CB5-EEBF-4E9E-9F11-41F5EDC2C9FF}" destId="{B3EDC392-DD70-4653-9B65-285BA41AF432}" srcOrd="1" destOrd="0" presId="urn:microsoft.com/office/officeart/2005/8/layout/orgChart1"/>
    <dgm:cxn modelId="{A796EFA2-6825-40F0-9AEA-20B93F97A2AF}" type="presParOf" srcId="{B3EDC392-DD70-4653-9B65-285BA41AF432}" destId="{3774BED3-7331-48FE-87EB-73EAE7049AE8}" srcOrd="0" destOrd="0" presId="urn:microsoft.com/office/officeart/2005/8/layout/orgChart1"/>
    <dgm:cxn modelId="{D6C6613C-35FB-4611-ADF7-F603E2D59602}" type="presParOf" srcId="{B3EDC392-DD70-4653-9B65-285BA41AF432}" destId="{9B5AAEED-309F-46D5-A4D4-DC49036F766C}" srcOrd="1" destOrd="0" presId="urn:microsoft.com/office/officeart/2005/8/layout/orgChart1"/>
    <dgm:cxn modelId="{9110D23C-1A1D-4BC8-95B0-E486C07C93FA}" type="presParOf" srcId="{9B5AAEED-309F-46D5-A4D4-DC49036F766C}" destId="{BA838976-CA1C-4B19-90E1-35D5DCD28A95}" srcOrd="0" destOrd="0" presId="urn:microsoft.com/office/officeart/2005/8/layout/orgChart1"/>
    <dgm:cxn modelId="{768C85F0-1DB7-4155-AE19-43A125F7029F}" type="presParOf" srcId="{BA838976-CA1C-4B19-90E1-35D5DCD28A95}" destId="{309B35CE-6428-4785-B03C-E05A4593D51C}" srcOrd="0" destOrd="0" presId="urn:microsoft.com/office/officeart/2005/8/layout/orgChart1"/>
    <dgm:cxn modelId="{CA37AB98-B723-4BDE-874E-5D368FB26BFB}" type="presParOf" srcId="{BA838976-CA1C-4B19-90E1-35D5DCD28A95}" destId="{7D730E9B-0EE0-428E-ACEF-5006D2AE3526}" srcOrd="1" destOrd="0" presId="urn:microsoft.com/office/officeart/2005/8/layout/orgChart1"/>
    <dgm:cxn modelId="{E2966D2B-DFAB-44ED-8457-A00C564A6F60}" type="presParOf" srcId="{9B5AAEED-309F-46D5-A4D4-DC49036F766C}" destId="{57A8B204-8826-473A-93F7-624FD415E143}" srcOrd="1" destOrd="0" presId="urn:microsoft.com/office/officeart/2005/8/layout/orgChart1"/>
    <dgm:cxn modelId="{D180DFFE-221A-45F7-AD2A-BC106B6EF783}" type="presParOf" srcId="{57A8B204-8826-473A-93F7-624FD415E143}" destId="{0621469F-514B-49AE-9279-7CABBD649ED4}" srcOrd="0" destOrd="0" presId="urn:microsoft.com/office/officeart/2005/8/layout/orgChart1"/>
    <dgm:cxn modelId="{A277E392-0724-405E-83B3-BAE02C15F733}" type="presParOf" srcId="{57A8B204-8826-473A-93F7-624FD415E143}" destId="{0C26F79C-DBFA-4CF9-B0A1-BF3FBCEAF5E6}" srcOrd="1" destOrd="0" presId="urn:microsoft.com/office/officeart/2005/8/layout/orgChart1"/>
    <dgm:cxn modelId="{B51E8E90-8AD5-472B-8B2E-6E48A545F532}" type="presParOf" srcId="{0C26F79C-DBFA-4CF9-B0A1-BF3FBCEAF5E6}" destId="{4E905FBA-F93F-4DA3-A467-2C29F7E89CDE}" srcOrd="0" destOrd="0" presId="urn:microsoft.com/office/officeart/2005/8/layout/orgChart1"/>
    <dgm:cxn modelId="{108039A4-3EBF-47D3-9E8B-1AF2E12283E1}" type="presParOf" srcId="{4E905FBA-F93F-4DA3-A467-2C29F7E89CDE}" destId="{9532BC0C-4A33-48FC-8F45-F96BF0DB204B}" srcOrd="0" destOrd="0" presId="urn:microsoft.com/office/officeart/2005/8/layout/orgChart1"/>
    <dgm:cxn modelId="{EB4AB9F9-1D5C-4203-87AD-D800792F83D4}" type="presParOf" srcId="{4E905FBA-F93F-4DA3-A467-2C29F7E89CDE}" destId="{F6C97627-71F6-4C33-819E-9B6C16BB0322}" srcOrd="1" destOrd="0" presId="urn:microsoft.com/office/officeart/2005/8/layout/orgChart1"/>
    <dgm:cxn modelId="{05432FE3-15D7-4ACA-87EF-484EDE7BA2B4}" type="presParOf" srcId="{0C26F79C-DBFA-4CF9-B0A1-BF3FBCEAF5E6}" destId="{553F498A-8A42-4DDB-9F28-9CBDCF941F51}" srcOrd="1" destOrd="0" presId="urn:microsoft.com/office/officeart/2005/8/layout/orgChart1"/>
    <dgm:cxn modelId="{91131B34-79D4-4309-9D21-2B3808797765}" type="presParOf" srcId="{0C26F79C-DBFA-4CF9-B0A1-BF3FBCEAF5E6}" destId="{74B14C4B-3C7D-4367-AC04-D8790DE24059}" srcOrd="2" destOrd="0" presId="urn:microsoft.com/office/officeart/2005/8/layout/orgChart1"/>
    <dgm:cxn modelId="{6F4EB3D6-5735-4FC7-971A-99199A327756}" type="presParOf" srcId="{57A8B204-8826-473A-93F7-624FD415E143}" destId="{8109A552-128D-41D6-A772-B634EED71FFE}" srcOrd="2" destOrd="0" presId="urn:microsoft.com/office/officeart/2005/8/layout/orgChart1"/>
    <dgm:cxn modelId="{9F4993E8-568F-4740-B2F6-E1B9EEB52412}" type="presParOf" srcId="{57A8B204-8826-473A-93F7-624FD415E143}" destId="{5445D979-37B2-445B-8AC6-B305754FABAC}" srcOrd="3" destOrd="0" presId="urn:microsoft.com/office/officeart/2005/8/layout/orgChart1"/>
    <dgm:cxn modelId="{C7712522-D30E-457D-9CE3-01E438492B07}" type="presParOf" srcId="{5445D979-37B2-445B-8AC6-B305754FABAC}" destId="{5EF65681-D211-4683-8C3C-5BB51E6B2C85}" srcOrd="0" destOrd="0" presId="urn:microsoft.com/office/officeart/2005/8/layout/orgChart1"/>
    <dgm:cxn modelId="{A7935A06-0CA3-4D92-AD38-A73358EB7F5E}" type="presParOf" srcId="{5EF65681-D211-4683-8C3C-5BB51E6B2C85}" destId="{0F8971A6-F7A0-4697-8FF4-FEF4CC2B5354}" srcOrd="0" destOrd="0" presId="urn:microsoft.com/office/officeart/2005/8/layout/orgChart1"/>
    <dgm:cxn modelId="{61AF6D52-A4C5-4AF0-987D-E17480D04B1B}" type="presParOf" srcId="{5EF65681-D211-4683-8C3C-5BB51E6B2C85}" destId="{FC89B39D-DB94-4779-8981-F05FE4ABB6A6}" srcOrd="1" destOrd="0" presId="urn:microsoft.com/office/officeart/2005/8/layout/orgChart1"/>
    <dgm:cxn modelId="{96E1BD67-4EA1-4AA5-BD64-89760DEBC0B8}" type="presParOf" srcId="{5445D979-37B2-445B-8AC6-B305754FABAC}" destId="{4EAC1396-F23F-406D-B35A-22AB6F96163E}" srcOrd="1" destOrd="0" presId="urn:microsoft.com/office/officeart/2005/8/layout/orgChart1"/>
    <dgm:cxn modelId="{6D4F321C-5689-4C67-8669-442440B9FD48}" type="presParOf" srcId="{5445D979-37B2-445B-8AC6-B305754FABAC}" destId="{33B7710F-CED9-4752-93FF-8A21B10CB66B}" srcOrd="2" destOrd="0" presId="urn:microsoft.com/office/officeart/2005/8/layout/orgChart1"/>
    <dgm:cxn modelId="{7353407E-4369-4517-B09B-A044CBD75FCE}" type="presParOf" srcId="{57A8B204-8826-473A-93F7-624FD415E143}" destId="{24058380-34CC-4F8E-A66E-229E76DBFC96}" srcOrd="4" destOrd="0" presId="urn:microsoft.com/office/officeart/2005/8/layout/orgChart1"/>
    <dgm:cxn modelId="{69BB99E1-9121-4D08-BA56-657E5EDE63C5}" type="presParOf" srcId="{57A8B204-8826-473A-93F7-624FD415E143}" destId="{303EA6A7-8082-4F69-9115-3C1234BDF73E}" srcOrd="5" destOrd="0" presId="urn:microsoft.com/office/officeart/2005/8/layout/orgChart1"/>
    <dgm:cxn modelId="{68959113-D120-4B4C-963D-DDE04B6FD79D}" type="presParOf" srcId="{303EA6A7-8082-4F69-9115-3C1234BDF73E}" destId="{5A79BC48-0EE9-4640-A5A8-6925F82ED0C5}" srcOrd="0" destOrd="0" presId="urn:microsoft.com/office/officeart/2005/8/layout/orgChart1"/>
    <dgm:cxn modelId="{B3872FB8-B3E4-4452-9A8C-25A52C702994}" type="presParOf" srcId="{5A79BC48-0EE9-4640-A5A8-6925F82ED0C5}" destId="{507F01CD-5802-4FA6-A09C-CAA69E13F84D}" srcOrd="0" destOrd="0" presId="urn:microsoft.com/office/officeart/2005/8/layout/orgChart1"/>
    <dgm:cxn modelId="{F183383D-A0D3-4321-8432-C58EA722A560}" type="presParOf" srcId="{5A79BC48-0EE9-4640-A5A8-6925F82ED0C5}" destId="{E1BDB21A-F8D4-4EFD-9203-D2F874B15DA3}" srcOrd="1" destOrd="0" presId="urn:microsoft.com/office/officeart/2005/8/layout/orgChart1"/>
    <dgm:cxn modelId="{19E204CF-3F17-4C55-990A-5F8949BD9014}" type="presParOf" srcId="{303EA6A7-8082-4F69-9115-3C1234BDF73E}" destId="{F267436C-0481-404E-97D8-0DA6ECAC3BFA}" srcOrd="1" destOrd="0" presId="urn:microsoft.com/office/officeart/2005/8/layout/orgChart1"/>
    <dgm:cxn modelId="{114A6CBE-9FF5-4CCC-884E-361F7EB6A7D8}" type="presParOf" srcId="{303EA6A7-8082-4F69-9115-3C1234BDF73E}" destId="{ABF7AFAD-9855-4AA4-88C4-ADDAD65396C4}" srcOrd="2" destOrd="0" presId="urn:microsoft.com/office/officeart/2005/8/layout/orgChart1"/>
    <dgm:cxn modelId="{EE6B72C7-44B7-449E-A7D4-B0E7CA2E0B84}" type="presParOf" srcId="{57A8B204-8826-473A-93F7-624FD415E143}" destId="{FC015A98-7B1D-449E-992D-990FE656FA33}" srcOrd="6" destOrd="0" presId="urn:microsoft.com/office/officeart/2005/8/layout/orgChart1"/>
    <dgm:cxn modelId="{86AEFF62-BC0F-4831-99E9-8B3B1B9CFB4B}" type="presParOf" srcId="{57A8B204-8826-473A-93F7-624FD415E143}" destId="{5BF69237-8391-493A-8C05-09014992402A}" srcOrd="7" destOrd="0" presId="urn:microsoft.com/office/officeart/2005/8/layout/orgChart1"/>
    <dgm:cxn modelId="{A1B86E9C-7517-4B23-8C16-187808930D7C}" type="presParOf" srcId="{5BF69237-8391-493A-8C05-09014992402A}" destId="{4E6EDB02-6C23-4F6A-A2D1-6FAB84F0EE3C}" srcOrd="0" destOrd="0" presId="urn:microsoft.com/office/officeart/2005/8/layout/orgChart1"/>
    <dgm:cxn modelId="{977C97CA-00A2-4465-A088-256BB74C5CCD}" type="presParOf" srcId="{4E6EDB02-6C23-4F6A-A2D1-6FAB84F0EE3C}" destId="{081CA35F-0911-431B-9446-694D8E449323}" srcOrd="0" destOrd="0" presId="urn:microsoft.com/office/officeart/2005/8/layout/orgChart1"/>
    <dgm:cxn modelId="{F75A93D7-0F71-413C-8C74-C0DD688E613F}" type="presParOf" srcId="{4E6EDB02-6C23-4F6A-A2D1-6FAB84F0EE3C}" destId="{500AFBAF-FDE8-478F-B529-9E21B8E63B5A}" srcOrd="1" destOrd="0" presId="urn:microsoft.com/office/officeart/2005/8/layout/orgChart1"/>
    <dgm:cxn modelId="{449187AA-EC32-4897-9BB0-D645ACC4A72F}" type="presParOf" srcId="{5BF69237-8391-493A-8C05-09014992402A}" destId="{EA68393A-0C8B-457A-B739-710668DC8CA5}" srcOrd="1" destOrd="0" presId="urn:microsoft.com/office/officeart/2005/8/layout/orgChart1"/>
    <dgm:cxn modelId="{5CCE699A-E4A3-4EAA-BB92-E42774B806E3}" type="presParOf" srcId="{5BF69237-8391-493A-8C05-09014992402A}" destId="{B3D05866-32A3-43E6-A99E-6A1ED3AF84BA}" srcOrd="2" destOrd="0" presId="urn:microsoft.com/office/officeart/2005/8/layout/orgChart1"/>
    <dgm:cxn modelId="{00901A16-8F3E-44CC-83F1-7EADD3FD8FCA}" type="presParOf" srcId="{57A8B204-8826-473A-93F7-624FD415E143}" destId="{CFBBC00F-5724-4AEB-9FEB-455167B49051}" srcOrd="8" destOrd="0" presId="urn:microsoft.com/office/officeart/2005/8/layout/orgChart1"/>
    <dgm:cxn modelId="{222A4F58-DD7C-467B-B951-98DA0819C9E1}" type="presParOf" srcId="{57A8B204-8826-473A-93F7-624FD415E143}" destId="{54F39918-691F-4F0E-8540-90C1A46A1517}" srcOrd="9" destOrd="0" presId="urn:microsoft.com/office/officeart/2005/8/layout/orgChart1"/>
    <dgm:cxn modelId="{C6B0D19A-011B-45F0-9D31-8AA518E01771}" type="presParOf" srcId="{54F39918-691F-4F0E-8540-90C1A46A1517}" destId="{DA89F9FB-E93A-422A-A046-1E2834E57F29}" srcOrd="0" destOrd="0" presId="urn:microsoft.com/office/officeart/2005/8/layout/orgChart1"/>
    <dgm:cxn modelId="{4851CAE4-0E9D-4D84-B60A-6BB7D979342D}" type="presParOf" srcId="{DA89F9FB-E93A-422A-A046-1E2834E57F29}" destId="{7CE196E4-5296-45CC-A825-8A3DEE806252}" srcOrd="0" destOrd="0" presId="urn:microsoft.com/office/officeart/2005/8/layout/orgChart1"/>
    <dgm:cxn modelId="{1580A816-A156-47C2-B95A-F109B5CF6DEA}" type="presParOf" srcId="{DA89F9FB-E93A-422A-A046-1E2834E57F29}" destId="{8890810F-8D23-4D63-8F04-C2D1241D5F51}" srcOrd="1" destOrd="0" presId="urn:microsoft.com/office/officeart/2005/8/layout/orgChart1"/>
    <dgm:cxn modelId="{16D0608A-D209-49A2-8C24-9B27BC9B0054}" type="presParOf" srcId="{54F39918-691F-4F0E-8540-90C1A46A1517}" destId="{B0149F1C-AC7F-4FE2-9670-A41ADC7559DA}" srcOrd="1" destOrd="0" presId="urn:microsoft.com/office/officeart/2005/8/layout/orgChart1"/>
    <dgm:cxn modelId="{33A0B8C3-6895-4498-B718-E58024BC63A7}" type="presParOf" srcId="{54F39918-691F-4F0E-8540-90C1A46A1517}" destId="{D2B7C3A2-587F-4060-8A91-2F49691D019A}" srcOrd="2" destOrd="0" presId="urn:microsoft.com/office/officeart/2005/8/layout/orgChart1"/>
    <dgm:cxn modelId="{3CC2C673-B744-4E46-B876-B99D9918FD7E}" type="presParOf" srcId="{9B5AAEED-309F-46D5-A4D4-DC49036F766C}" destId="{EC6C6166-055C-437F-B7A4-64C7B1DC6A65}" srcOrd="2" destOrd="0" presId="urn:microsoft.com/office/officeart/2005/8/layout/orgChart1"/>
    <dgm:cxn modelId="{DB5F9828-8819-4D31-9E15-3545E19D0DCA}" type="presParOf" srcId="{B3EDC392-DD70-4653-9B65-285BA41AF432}" destId="{0516C13D-E516-447C-BFCF-40B24184047C}" srcOrd="2" destOrd="0" presId="urn:microsoft.com/office/officeart/2005/8/layout/orgChart1"/>
    <dgm:cxn modelId="{E388B612-903F-4471-A955-789B02668CDD}" type="presParOf" srcId="{B3EDC392-DD70-4653-9B65-285BA41AF432}" destId="{F5220EBC-E244-483A-9C3C-13F446725AD7}" srcOrd="3" destOrd="0" presId="urn:microsoft.com/office/officeart/2005/8/layout/orgChart1"/>
    <dgm:cxn modelId="{E8E8FD3E-A83C-4B19-9736-4F0F46D94215}" type="presParOf" srcId="{F5220EBC-E244-483A-9C3C-13F446725AD7}" destId="{D7B3E5E8-8FD4-4930-A093-3709A88D58A8}" srcOrd="0" destOrd="0" presId="urn:microsoft.com/office/officeart/2005/8/layout/orgChart1"/>
    <dgm:cxn modelId="{B3DCF1E9-8AA2-4B16-95E2-8611F9814268}" type="presParOf" srcId="{D7B3E5E8-8FD4-4930-A093-3709A88D58A8}" destId="{C9591E9C-0163-4FCB-A6DE-D041EE44177A}" srcOrd="0" destOrd="0" presId="urn:microsoft.com/office/officeart/2005/8/layout/orgChart1"/>
    <dgm:cxn modelId="{70DD95AE-AD71-4589-9A0E-B84448D9CE7B}" type="presParOf" srcId="{D7B3E5E8-8FD4-4930-A093-3709A88D58A8}" destId="{F8925823-76B5-422B-9B5C-A8923AE4F7F5}" srcOrd="1" destOrd="0" presId="urn:microsoft.com/office/officeart/2005/8/layout/orgChart1"/>
    <dgm:cxn modelId="{D2E093B6-5C48-4091-AE80-171584DF00BC}" type="presParOf" srcId="{F5220EBC-E244-483A-9C3C-13F446725AD7}" destId="{90321BBD-E00D-4BD9-B0F9-8A1B15BB99DE}" srcOrd="1" destOrd="0" presId="urn:microsoft.com/office/officeart/2005/8/layout/orgChart1"/>
    <dgm:cxn modelId="{BA538AA1-D09D-4C7B-9EA1-D900A926B07E}" type="presParOf" srcId="{90321BBD-E00D-4BD9-B0F9-8A1B15BB99DE}" destId="{1138FB3F-02C4-41EA-935D-F28AB1A70665}" srcOrd="0" destOrd="0" presId="urn:microsoft.com/office/officeart/2005/8/layout/orgChart1"/>
    <dgm:cxn modelId="{F39F65AF-0284-4137-BC9C-479DB45A81D5}" type="presParOf" srcId="{90321BBD-E00D-4BD9-B0F9-8A1B15BB99DE}" destId="{4BB8367E-1CBE-4401-A915-D8FED301B7C4}" srcOrd="1" destOrd="0" presId="urn:microsoft.com/office/officeart/2005/8/layout/orgChart1"/>
    <dgm:cxn modelId="{5AF97D67-5FC0-4FDD-A148-1E10A1F4A259}" type="presParOf" srcId="{4BB8367E-1CBE-4401-A915-D8FED301B7C4}" destId="{39DB71FA-91AF-4CDF-9954-508FC61270E4}" srcOrd="0" destOrd="0" presId="urn:microsoft.com/office/officeart/2005/8/layout/orgChart1"/>
    <dgm:cxn modelId="{52934531-0A51-42B2-BD4E-EFA700252DBF}" type="presParOf" srcId="{39DB71FA-91AF-4CDF-9954-508FC61270E4}" destId="{0C5DEDCE-614C-4723-93CF-47A692648AA4}" srcOrd="0" destOrd="0" presId="urn:microsoft.com/office/officeart/2005/8/layout/orgChart1"/>
    <dgm:cxn modelId="{0BA5F644-B3A3-469C-A51C-65670A56B526}" type="presParOf" srcId="{39DB71FA-91AF-4CDF-9954-508FC61270E4}" destId="{C44F8C14-7E15-44F6-9C38-AB6F96CD6F4F}" srcOrd="1" destOrd="0" presId="urn:microsoft.com/office/officeart/2005/8/layout/orgChart1"/>
    <dgm:cxn modelId="{88689701-CDD0-468B-BD69-B38BD14404C2}" type="presParOf" srcId="{4BB8367E-1CBE-4401-A915-D8FED301B7C4}" destId="{E6F06E6F-D689-41D1-A7A0-60E44DD01B0E}" srcOrd="1" destOrd="0" presId="urn:microsoft.com/office/officeart/2005/8/layout/orgChart1"/>
    <dgm:cxn modelId="{53DE613E-187B-4D01-94F2-7F9052669C1B}" type="presParOf" srcId="{4BB8367E-1CBE-4401-A915-D8FED301B7C4}" destId="{049EADA9-F205-44FD-B605-E4F9220C3F38}" srcOrd="2" destOrd="0" presId="urn:microsoft.com/office/officeart/2005/8/layout/orgChart1"/>
    <dgm:cxn modelId="{7E52BB31-F24A-4037-9E63-CD6321BAD093}" type="presParOf" srcId="{F5220EBC-E244-483A-9C3C-13F446725AD7}" destId="{5FECCA06-4764-448C-B460-50E1EF0300C5}" srcOrd="2" destOrd="0" presId="urn:microsoft.com/office/officeart/2005/8/layout/orgChart1"/>
    <dgm:cxn modelId="{1FA7DF92-AF9A-4274-9ACE-4370E15C38A9}" type="presParOf" srcId="{E0625CB5-EEBF-4E9E-9F11-41F5EDC2C9FF}" destId="{63119CDA-9EEC-4192-9C87-83AFC62B90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3EAFE0E-C33C-4D75-BC9D-C09A48FA5E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0E1C90-7DA2-4707-A72F-66A194296ECC}">
      <dgm:prSet phldrT="[Текст]"/>
      <dgm:spPr/>
      <dgm:t>
        <a:bodyPr/>
        <a:lstStyle/>
        <a:p>
          <a:r>
            <a:rPr lang="ru-RU" dirty="0" smtClean="0"/>
            <a:t>Мониторинг</a:t>
          </a:r>
          <a:endParaRPr lang="ru-RU" dirty="0"/>
        </a:p>
      </dgm:t>
    </dgm:pt>
    <dgm:pt modelId="{FDD74C40-317F-4217-947A-7501D21C3CAA}" type="parTrans" cxnId="{800F75DB-EDF5-4BB4-83D1-5BAF9A72778B}">
      <dgm:prSet/>
      <dgm:spPr/>
      <dgm:t>
        <a:bodyPr/>
        <a:lstStyle/>
        <a:p>
          <a:endParaRPr lang="ru-RU"/>
        </a:p>
      </dgm:t>
    </dgm:pt>
    <dgm:pt modelId="{196F0BCB-713E-4CAA-B594-D4662A0DA6A6}" type="sibTrans" cxnId="{800F75DB-EDF5-4BB4-83D1-5BAF9A72778B}">
      <dgm:prSet/>
      <dgm:spPr/>
      <dgm:t>
        <a:bodyPr/>
        <a:lstStyle/>
        <a:p>
          <a:endParaRPr lang="ru-RU"/>
        </a:p>
      </dgm:t>
    </dgm:pt>
    <dgm:pt modelId="{6D7F26C7-8D91-4D14-AC33-F77CA5503CB4}">
      <dgm:prSet phldrT="[Текст]"/>
      <dgm:spPr/>
      <dgm:t>
        <a:bodyPr/>
        <a:lstStyle/>
        <a:p>
          <a:r>
            <a:rPr lang="ru-RU" dirty="0" smtClean="0"/>
            <a:t>Сбор данных ГЛОНАСС</a:t>
          </a:r>
          <a:endParaRPr lang="ru-RU" dirty="0"/>
        </a:p>
      </dgm:t>
    </dgm:pt>
    <dgm:pt modelId="{352F347C-8A0E-48EF-8C78-6FD27310B526}" type="parTrans" cxnId="{2DF0A545-9A66-4201-9826-74A655B66B8B}">
      <dgm:prSet/>
      <dgm:spPr/>
      <dgm:t>
        <a:bodyPr/>
        <a:lstStyle/>
        <a:p>
          <a:endParaRPr lang="ru-RU"/>
        </a:p>
      </dgm:t>
    </dgm:pt>
    <dgm:pt modelId="{D3B000B8-640A-4504-9787-0BDD9E6A5A07}" type="sibTrans" cxnId="{2DF0A545-9A66-4201-9826-74A655B66B8B}">
      <dgm:prSet/>
      <dgm:spPr/>
      <dgm:t>
        <a:bodyPr/>
        <a:lstStyle/>
        <a:p>
          <a:endParaRPr lang="ru-RU"/>
        </a:p>
      </dgm:t>
    </dgm:pt>
    <dgm:pt modelId="{8977BA52-996A-4105-A125-5C8FD1B180B2}">
      <dgm:prSet phldrT="[Текст]"/>
      <dgm:spPr/>
      <dgm:t>
        <a:bodyPr/>
        <a:lstStyle/>
        <a:p>
          <a:r>
            <a:rPr lang="ru-RU" dirty="0" smtClean="0"/>
            <a:t>Полевые наблюдения</a:t>
          </a:r>
          <a:endParaRPr lang="ru-RU" dirty="0"/>
        </a:p>
      </dgm:t>
    </dgm:pt>
    <dgm:pt modelId="{46BCE810-9F39-4482-A79F-86B8D1EC5A2F}" type="parTrans" cxnId="{812110A8-0FAB-4FCE-B654-BC5CDE979256}">
      <dgm:prSet/>
      <dgm:spPr/>
      <dgm:t>
        <a:bodyPr/>
        <a:lstStyle/>
        <a:p>
          <a:endParaRPr lang="ru-RU"/>
        </a:p>
      </dgm:t>
    </dgm:pt>
    <dgm:pt modelId="{133D2A9A-0FD7-41D3-9C2A-D1B30DEAD881}" type="sibTrans" cxnId="{812110A8-0FAB-4FCE-B654-BC5CDE979256}">
      <dgm:prSet/>
      <dgm:spPr/>
      <dgm:t>
        <a:bodyPr/>
        <a:lstStyle/>
        <a:p>
          <a:endParaRPr lang="ru-RU"/>
        </a:p>
      </dgm:t>
    </dgm:pt>
    <dgm:pt modelId="{DAD51A14-6BDB-4874-AADB-6D3483FA50D8}" type="pres">
      <dgm:prSet presAssocID="{33EAFE0E-C33C-4D75-BC9D-C09A48FA5E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A9C098-7E80-4939-9D42-384A48338EDA}" type="pres">
      <dgm:prSet presAssocID="{7D0E1C90-7DA2-4707-A72F-66A194296ECC}" presName="hierRoot1" presStyleCnt="0"/>
      <dgm:spPr/>
    </dgm:pt>
    <dgm:pt modelId="{9AC8ACF9-69AD-49B8-8ACB-046892410C9F}" type="pres">
      <dgm:prSet presAssocID="{7D0E1C90-7DA2-4707-A72F-66A194296ECC}" presName="composite" presStyleCnt="0"/>
      <dgm:spPr/>
    </dgm:pt>
    <dgm:pt modelId="{5BC09F71-2446-4F15-AF4F-14AE5629ECD4}" type="pres">
      <dgm:prSet presAssocID="{7D0E1C90-7DA2-4707-A72F-66A194296ECC}" presName="background" presStyleLbl="node0" presStyleIdx="0" presStyleCnt="1"/>
      <dgm:spPr/>
    </dgm:pt>
    <dgm:pt modelId="{EAA7140B-69E0-4731-B4D6-F5ACC7CF2AE6}" type="pres">
      <dgm:prSet presAssocID="{7D0E1C90-7DA2-4707-A72F-66A194296ECC}" presName="text" presStyleLbl="fgAcc0" presStyleIdx="0" presStyleCnt="1">
        <dgm:presLayoutVars>
          <dgm:chPref val="3"/>
        </dgm:presLayoutVars>
      </dgm:prSet>
      <dgm:spPr/>
    </dgm:pt>
    <dgm:pt modelId="{4F35E87E-AEC4-4FDE-9A83-D4AB4A4EABEA}" type="pres">
      <dgm:prSet presAssocID="{7D0E1C90-7DA2-4707-A72F-66A194296ECC}" presName="hierChild2" presStyleCnt="0"/>
      <dgm:spPr/>
    </dgm:pt>
    <dgm:pt modelId="{0A3E7C2C-BEDC-4B37-BA68-63E5F92CEE64}" type="pres">
      <dgm:prSet presAssocID="{352F347C-8A0E-48EF-8C78-6FD27310B526}" presName="Name10" presStyleLbl="parChTrans1D2" presStyleIdx="0" presStyleCnt="2"/>
      <dgm:spPr/>
    </dgm:pt>
    <dgm:pt modelId="{EDC33360-C7C3-4E8A-8BB7-0BE99C448133}" type="pres">
      <dgm:prSet presAssocID="{6D7F26C7-8D91-4D14-AC33-F77CA5503CB4}" presName="hierRoot2" presStyleCnt="0"/>
      <dgm:spPr/>
    </dgm:pt>
    <dgm:pt modelId="{495A0A6E-9F0F-4B06-A90F-B2DB6123A195}" type="pres">
      <dgm:prSet presAssocID="{6D7F26C7-8D91-4D14-AC33-F77CA5503CB4}" presName="composite2" presStyleCnt="0"/>
      <dgm:spPr/>
    </dgm:pt>
    <dgm:pt modelId="{60841087-A561-4F07-ACD2-39B714436FA3}" type="pres">
      <dgm:prSet presAssocID="{6D7F26C7-8D91-4D14-AC33-F77CA5503CB4}" presName="background2" presStyleLbl="node2" presStyleIdx="0" presStyleCnt="2"/>
      <dgm:spPr/>
    </dgm:pt>
    <dgm:pt modelId="{A2EBA410-A8D5-4379-A86E-9E6B7BC23535}" type="pres">
      <dgm:prSet presAssocID="{6D7F26C7-8D91-4D14-AC33-F77CA5503CB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F10ACF-9232-4E37-814D-CF2ED1EF723F}" type="pres">
      <dgm:prSet presAssocID="{6D7F26C7-8D91-4D14-AC33-F77CA5503CB4}" presName="hierChild3" presStyleCnt="0"/>
      <dgm:spPr/>
    </dgm:pt>
    <dgm:pt modelId="{78A0AF05-B758-4A3C-BBC8-B800B7C6BBA8}" type="pres">
      <dgm:prSet presAssocID="{46BCE810-9F39-4482-A79F-86B8D1EC5A2F}" presName="Name10" presStyleLbl="parChTrans1D2" presStyleIdx="1" presStyleCnt="2"/>
      <dgm:spPr/>
    </dgm:pt>
    <dgm:pt modelId="{CDD65C26-4DAE-4826-A55D-7DC429FC15D7}" type="pres">
      <dgm:prSet presAssocID="{8977BA52-996A-4105-A125-5C8FD1B180B2}" presName="hierRoot2" presStyleCnt="0"/>
      <dgm:spPr/>
    </dgm:pt>
    <dgm:pt modelId="{9AFC3BAE-E366-4ACD-AF0C-7A9F561E9FF1}" type="pres">
      <dgm:prSet presAssocID="{8977BA52-996A-4105-A125-5C8FD1B180B2}" presName="composite2" presStyleCnt="0"/>
      <dgm:spPr/>
    </dgm:pt>
    <dgm:pt modelId="{AA6FD249-2F10-48F6-A0E4-2F146BD69A80}" type="pres">
      <dgm:prSet presAssocID="{8977BA52-996A-4105-A125-5C8FD1B180B2}" presName="background2" presStyleLbl="node2" presStyleIdx="1" presStyleCnt="2"/>
      <dgm:spPr/>
    </dgm:pt>
    <dgm:pt modelId="{BE4D9A6A-7398-4044-9736-0C6E65FF5C7F}" type="pres">
      <dgm:prSet presAssocID="{8977BA52-996A-4105-A125-5C8FD1B180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D38751-2010-4A57-8878-27AF8AAB89E8}" type="pres">
      <dgm:prSet presAssocID="{8977BA52-996A-4105-A125-5C8FD1B180B2}" presName="hierChild3" presStyleCnt="0"/>
      <dgm:spPr/>
    </dgm:pt>
  </dgm:ptLst>
  <dgm:cxnLst>
    <dgm:cxn modelId="{A1BBB8B6-2DFB-4226-AD78-DB850C483DEF}" type="presOf" srcId="{352F347C-8A0E-48EF-8C78-6FD27310B526}" destId="{0A3E7C2C-BEDC-4B37-BA68-63E5F92CEE64}" srcOrd="0" destOrd="0" presId="urn:microsoft.com/office/officeart/2005/8/layout/hierarchy1"/>
    <dgm:cxn modelId="{2DF0A545-9A66-4201-9826-74A655B66B8B}" srcId="{7D0E1C90-7DA2-4707-A72F-66A194296ECC}" destId="{6D7F26C7-8D91-4D14-AC33-F77CA5503CB4}" srcOrd="0" destOrd="0" parTransId="{352F347C-8A0E-48EF-8C78-6FD27310B526}" sibTransId="{D3B000B8-640A-4504-9787-0BDD9E6A5A07}"/>
    <dgm:cxn modelId="{B80D9BB1-6E76-4CD1-A1CA-A54A1FB5D91D}" type="presOf" srcId="{6D7F26C7-8D91-4D14-AC33-F77CA5503CB4}" destId="{A2EBA410-A8D5-4379-A86E-9E6B7BC23535}" srcOrd="0" destOrd="0" presId="urn:microsoft.com/office/officeart/2005/8/layout/hierarchy1"/>
    <dgm:cxn modelId="{812110A8-0FAB-4FCE-B654-BC5CDE979256}" srcId="{7D0E1C90-7DA2-4707-A72F-66A194296ECC}" destId="{8977BA52-996A-4105-A125-5C8FD1B180B2}" srcOrd="1" destOrd="0" parTransId="{46BCE810-9F39-4482-A79F-86B8D1EC5A2F}" sibTransId="{133D2A9A-0FD7-41D3-9C2A-D1B30DEAD881}"/>
    <dgm:cxn modelId="{D6A031A7-4240-4568-8852-E79FBE646D7F}" type="presOf" srcId="{8977BA52-996A-4105-A125-5C8FD1B180B2}" destId="{BE4D9A6A-7398-4044-9736-0C6E65FF5C7F}" srcOrd="0" destOrd="0" presId="urn:microsoft.com/office/officeart/2005/8/layout/hierarchy1"/>
    <dgm:cxn modelId="{4E85589B-032D-44A5-A56B-03F5638AC587}" type="presOf" srcId="{46BCE810-9F39-4482-A79F-86B8D1EC5A2F}" destId="{78A0AF05-B758-4A3C-BBC8-B800B7C6BBA8}" srcOrd="0" destOrd="0" presId="urn:microsoft.com/office/officeart/2005/8/layout/hierarchy1"/>
    <dgm:cxn modelId="{B03571C1-9B57-4A56-8030-AEFCEA8DCD04}" type="presOf" srcId="{33EAFE0E-C33C-4D75-BC9D-C09A48FA5E43}" destId="{DAD51A14-6BDB-4874-AADB-6D3483FA50D8}" srcOrd="0" destOrd="0" presId="urn:microsoft.com/office/officeart/2005/8/layout/hierarchy1"/>
    <dgm:cxn modelId="{800F75DB-EDF5-4BB4-83D1-5BAF9A72778B}" srcId="{33EAFE0E-C33C-4D75-BC9D-C09A48FA5E43}" destId="{7D0E1C90-7DA2-4707-A72F-66A194296ECC}" srcOrd="0" destOrd="0" parTransId="{FDD74C40-317F-4217-947A-7501D21C3CAA}" sibTransId="{196F0BCB-713E-4CAA-B594-D4662A0DA6A6}"/>
    <dgm:cxn modelId="{434C587B-9536-47A3-B785-C4E2B189D677}" type="presOf" srcId="{7D0E1C90-7DA2-4707-A72F-66A194296ECC}" destId="{EAA7140B-69E0-4731-B4D6-F5ACC7CF2AE6}" srcOrd="0" destOrd="0" presId="urn:microsoft.com/office/officeart/2005/8/layout/hierarchy1"/>
    <dgm:cxn modelId="{D0DFFFD8-17A7-415B-A462-23BF5A794399}" type="presParOf" srcId="{DAD51A14-6BDB-4874-AADB-6D3483FA50D8}" destId="{7AA9C098-7E80-4939-9D42-384A48338EDA}" srcOrd="0" destOrd="0" presId="urn:microsoft.com/office/officeart/2005/8/layout/hierarchy1"/>
    <dgm:cxn modelId="{C79EB22F-3BAD-4365-80BB-D7BDE91C0667}" type="presParOf" srcId="{7AA9C098-7E80-4939-9D42-384A48338EDA}" destId="{9AC8ACF9-69AD-49B8-8ACB-046892410C9F}" srcOrd="0" destOrd="0" presId="urn:microsoft.com/office/officeart/2005/8/layout/hierarchy1"/>
    <dgm:cxn modelId="{F3CC4BA7-B825-4169-9344-BD8CC4FC6501}" type="presParOf" srcId="{9AC8ACF9-69AD-49B8-8ACB-046892410C9F}" destId="{5BC09F71-2446-4F15-AF4F-14AE5629ECD4}" srcOrd="0" destOrd="0" presId="urn:microsoft.com/office/officeart/2005/8/layout/hierarchy1"/>
    <dgm:cxn modelId="{88524A6A-AF7A-451A-9CB4-3588325AD849}" type="presParOf" srcId="{9AC8ACF9-69AD-49B8-8ACB-046892410C9F}" destId="{EAA7140B-69E0-4731-B4D6-F5ACC7CF2AE6}" srcOrd="1" destOrd="0" presId="urn:microsoft.com/office/officeart/2005/8/layout/hierarchy1"/>
    <dgm:cxn modelId="{CDFFE465-FD08-4DB3-9267-5D7879C38A6E}" type="presParOf" srcId="{7AA9C098-7E80-4939-9D42-384A48338EDA}" destId="{4F35E87E-AEC4-4FDE-9A83-D4AB4A4EABEA}" srcOrd="1" destOrd="0" presId="urn:microsoft.com/office/officeart/2005/8/layout/hierarchy1"/>
    <dgm:cxn modelId="{6D2604EE-5301-4D15-B2DB-B7F9E03E2ACF}" type="presParOf" srcId="{4F35E87E-AEC4-4FDE-9A83-D4AB4A4EABEA}" destId="{0A3E7C2C-BEDC-4B37-BA68-63E5F92CEE64}" srcOrd="0" destOrd="0" presId="urn:microsoft.com/office/officeart/2005/8/layout/hierarchy1"/>
    <dgm:cxn modelId="{2ECB771B-D39C-48D2-901D-AA82A0BF7FBF}" type="presParOf" srcId="{4F35E87E-AEC4-4FDE-9A83-D4AB4A4EABEA}" destId="{EDC33360-C7C3-4E8A-8BB7-0BE99C448133}" srcOrd="1" destOrd="0" presId="urn:microsoft.com/office/officeart/2005/8/layout/hierarchy1"/>
    <dgm:cxn modelId="{723F2394-01ED-4F30-A02C-753C39E014A3}" type="presParOf" srcId="{EDC33360-C7C3-4E8A-8BB7-0BE99C448133}" destId="{495A0A6E-9F0F-4B06-A90F-B2DB6123A195}" srcOrd="0" destOrd="0" presId="urn:microsoft.com/office/officeart/2005/8/layout/hierarchy1"/>
    <dgm:cxn modelId="{A2A583E0-109B-46CF-81F5-51D9658108D1}" type="presParOf" srcId="{495A0A6E-9F0F-4B06-A90F-B2DB6123A195}" destId="{60841087-A561-4F07-ACD2-39B714436FA3}" srcOrd="0" destOrd="0" presId="urn:microsoft.com/office/officeart/2005/8/layout/hierarchy1"/>
    <dgm:cxn modelId="{A9431C7D-4C96-4D7A-BE5B-68C006A14782}" type="presParOf" srcId="{495A0A6E-9F0F-4B06-A90F-B2DB6123A195}" destId="{A2EBA410-A8D5-4379-A86E-9E6B7BC23535}" srcOrd="1" destOrd="0" presId="urn:microsoft.com/office/officeart/2005/8/layout/hierarchy1"/>
    <dgm:cxn modelId="{DF02405E-0A4A-429B-AD94-1B4EFDE37C66}" type="presParOf" srcId="{EDC33360-C7C3-4E8A-8BB7-0BE99C448133}" destId="{50F10ACF-9232-4E37-814D-CF2ED1EF723F}" srcOrd="1" destOrd="0" presId="urn:microsoft.com/office/officeart/2005/8/layout/hierarchy1"/>
    <dgm:cxn modelId="{EF9038A0-4DFC-4762-9598-63BD7D355DEF}" type="presParOf" srcId="{4F35E87E-AEC4-4FDE-9A83-D4AB4A4EABEA}" destId="{78A0AF05-B758-4A3C-BBC8-B800B7C6BBA8}" srcOrd="2" destOrd="0" presId="urn:microsoft.com/office/officeart/2005/8/layout/hierarchy1"/>
    <dgm:cxn modelId="{554F9B36-4B01-4DFD-9E24-2EFC12BC6ECF}" type="presParOf" srcId="{4F35E87E-AEC4-4FDE-9A83-D4AB4A4EABEA}" destId="{CDD65C26-4DAE-4826-A55D-7DC429FC15D7}" srcOrd="3" destOrd="0" presId="urn:microsoft.com/office/officeart/2005/8/layout/hierarchy1"/>
    <dgm:cxn modelId="{8BB37AB6-4378-4F2C-A7CF-C3D4631AA825}" type="presParOf" srcId="{CDD65C26-4DAE-4826-A55D-7DC429FC15D7}" destId="{9AFC3BAE-E366-4ACD-AF0C-7A9F561E9FF1}" srcOrd="0" destOrd="0" presId="urn:microsoft.com/office/officeart/2005/8/layout/hierarchy1"/>
    <dgm:cxn modelId="{083659A3-21F3-4611-AEF5-9999395AE151}" type="presParOf" srcId="{9AFC3BAE-E366-4ACD-AF0C-7A9F561E9FF1}" destId="{AA6FD249-2F10-48F6-A0E4-2F146BD69A80}" srcOrd="0" destOrd="0" presId="urn:microsoft.com/office/officeart/2005/8/layout/hierarchy1"/>
    <dgm:cxn modelId="{4FC12044-FDEE-4CA0-A68A-B8FB03541BEE}" type="presParOf" srcId="{9AFC3BAE-E366-4ACD-AF0C-7A9F561E9FF1}" destId="{BE4D9A6A-7398-4044-9736-0C6E65FF5C7F}" srcOrd="1" destOrd="0" presId="urn:microsoft.com/office/officeart/2005/8/layout/hierarchy1"/>
    <dgm:cxn modelId="{C75BB1E3-DF07-49B4-A5D0-55A3B55F0F8D}" type="presParOf" srcId="{CDD65C26-4DAE-4826-A55D-7DC429FC15D7}" destId="{90D38751-2010-4A57-8878-27AF8AAB89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FD04A4-02D7-453F-A01E-DB33DE54664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C60F50-3478-4298-A31D-33DABF4CEA83}">
      <dgm:prSet phldrT="[Текст]"/>
      <dgm:spPr/>
      <dgm:t>
        <a:bodyPr/>
        <a:lstStyle/>
        <a:p>
          <a:r>
            <a:rPr lang="ru-RU" dirty="0" smtClean="0"/>
            <a:t>Проектно-сметная документация</a:t>
          </a:r>
          <a:endParaRPr lang="ru-RU" dirty="0"/>
        </a:p>
      </dgm:t>
    </dgm:pt>
    <dgm:pt modelId="{2FD2A1E8-5944-423E-98A2-57F4E4144146}" type="parTrans" cxnId="{33D42F4D-745A-4348-8069-9A517C587DA6}">
      <dgm:prSet/>
      <dgm:spPr/>
      <dgm:t>
        <a:bodyPr/>
        <a:lstStyle/>
        <a:p>
          <a:endParaRPr lang="ru-RU"/>
        </a:p>
      </dgm:t>
    </dgm:pt>
    <dgm:pt modelId="{35FAA98A-02FB-4C15-9B0A-74B402F3BD27}" type="sibTrans" cxnId="{33D42F4D-745A-4348-8069-9A517C587DA6}">
      <dgm:prSet/>
      <dgm:spPr/>
      <dgm:t>
        <a:bodyPr/>
        <a:lstStyle/>
        <a:p>
          <a:endParaRPr lang="ru-RU"/>
        </a:p>
      </dgm:t>
    </dgm:pt>
    <dgm:pt modelId="{51DB4B68-C888-4998-B84B-54B4B913EAFF}">
      <dgm:prSet phldrT="[Текст]"/>
      <dgm:spPr/>
      <dgm:t>
        <a:bodyPr/>
        <a:lstStyle/>
        <a:p>
          <a:r>
            <a:rPr lang="ru-RU" dirty="0" smtClean="0"/>
            <a:t>Производство работ</a:t>
          </a:r>
          <a:endParaRPr lang="ru-RU" dirty="0"/>
        </a:p>
      </dgm:t>
    </dgm:pt>
    <dgm:pt modelId="{005F914D-C036-469E-BA9D-8EFBB581B726}" type="parTrans" cxnId="{9EDFC035-F94E-469F-A66C-09CC5FB5BB03}">
      <dgm:prSet/>
      <dgm:spPr/>
      <dgm:t>
        <a:bodyPr/>
        <a:lstStyle/>
        <a:p>
          <a:endParaRPr lang="ru-RU"/>
        </a:p>
      </dgm:t>
    </dgm:pt>
    <dgm:pt modelId="{F0BE9ABF-A81C-4E2F-B355-52A835391EB5}" type="sibTrans" cxnId="{9EDFC035-F94E-469F-A66C-09CC5FB5BB03}">
      <dgm:prSet/>
      <dgm:spPr/>
      <dgm:t>
        <a:bodyPr/>
        <a:lstStyle/>
        <a:p>
          <a:endParaRPr lang="ru-RU"/>
        </a:p>
      </dgm:t>
    </dgm:pt>
    <dgm:pt modelId="{A98741B6-B0F9-4ADA-9677-EAC64C2D28C5}">
      <dgm:prSet phldrT="[Текст]"/>
      <dgm:spPr/>
      <dgm:t>
        <a:bodyPr/>
        <a:lstStyle/>
        <a:p>
          <a:r>
            <a:rPr lang="ru-RU" dirty="0" smtClean="0"/>
            <a:t>Приемка работ</a:t>
          </a:r>
          <a:endParaRPr lang="ru-RU" dirty="0"/>
        </a:p>
      </dgm:t>
    </dgm:pt>
    <dgm:pt modelId="{185C819C-7504-47E7-974B-EE00C5CA415A}" type="parTrans" cxnId="{31C5F1EB-C872-491C-BD39-1B484CC757C2}">
      <dgm:prSet/>
      <dgm:spPr/>
      <dgm:t>
        <a:bodyPr/>
        <a:lstStyle/>
        <a:p>
          <a:endParaRPr lang="ru-RU"/>
        </a:p>
      </dgm:t>
    </dgm:pt>
    <dgm:pt modelId="{13AA7D12-AE37-4B33-B748-291C5AC2130D}" type="sibTrans" cxnId="{31C5F1EB-C872-491C-BD39-1B484CC757C2}">
      <dgm:prSet/>
      <dgm:spPr/>
      <dgm:t>
        <a:bodyPr/>
        <a:lstStyle/>
        <a:p>
          <a:endParaRPr lang="ru-RU"/>
        </a:p>
      </dgm:t>
    </dgm:pt>
    <dgm:pt modelId="{ED636BCD-92CC-434C-A6F2-8B892B997A99}">
      <dgm:prSet/>
      <dgm:spPr/>
      <dgm:t>
        <a:bodyPr/>
        <a:lstStyle/>
        <a:p>
          <a:r>
            <a:rPr lang="ru-RU" dirty="0" smtClean="0"/>
            <a:t>Гарантийное обслуживание</a:t>
          </a:r>
          <a:endParaRPr lang="ru-RU" dirty="0"/>
        </a:p>
      </dgm:t>
    </dgm:pt>
    <dgm:pt modelId="{211609DB-0018-4A03-AB8F-165605BE7EEB}" type="parTrans" cxnId="{5DDB9F51-E2AA-406F-963A-6323BACD360F}">
      <dgm:prSet/>
      <dgm:spPr/>
      <dgm:t>
        <a:bodyPr/>
        <a:lstStyle/>
        <a:p>
          <a:endParaRPr lang="ru-RU"/>
        </a:p>
      </dgm:t>
    </dgm:pt>
    <dgm:pt modelId="{A6F17C9B-2D3F-4BF5-A7EE-FEDCB6D7B1DE}" type="sibTrans" cxnId="{5DDB9F51-E2AA-406F-963A-6323BACD360F}">
      <dgm:prSet/>
      <dgm:spPr/>
      <dgm:t>
        <a:bodyPr/>
        <a:lstStyle/>
        <a:p>
          <a:endParaRPr lang="ru-RU"/>
        </a:p>
      </dgm:t>
    </dgm:pt>
    <dgm:pt modelId="{2A733A3B-7C7C-463A-9438-D64890636978}" type="pres">
      <dgm:prSet presAssocID="{FEFD04A4-02D7-453F-A01E-DB33DE546649}" presName="outerComposite" presStyleCnt="0">
        <dgm:presLayoutVars>
          <dgm:chMax val="5"/>
          <dgm:dir/>
          <dgm:resizeHandles val="exact"/>
        </dgm:presLayoutVars>
      </dgm:prSet>
      <dgm:spPr/>
    </dgm:pt>
    <dgm:pt modelId="{DB45E5CC-D9B1-477B-9874-1662CAD2E1AA}" type="pres">
      <dgm:prSet presAssocID="{FEFD04A4-02D7-453F-A01E-DB33DE546649}" presName="dummyMaxCanvas" presStyleCnt="0">
        <dgm:presLayoutVars/>
      </dgm:prSet>
      <dgm:spPr/>
    </dgm:pt>
    <dgm:pt modelId="{85C80D23-5488-4BE7-81B0-D1D0B29E6639}" type="pres">
      <dgm:prSet presAssocID="{FEFD04A4-02D7-453F-A01E-DB33DE546649}" presName="FourNodes_1" presStyleLbl="node1" presStyleIdx="0" presStyleCnt="4" custLinFactNeighborX="-19231" custLinFactNeighborY="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E9985-B767-41D8-8715-936C0BB6B393}" type="pres">
      <dgm:prSet presAssocID="{FEFD04A4-02D7-453F-A01E-DB33DE546649}" presName="FourNodes_2" presStyleLbl="node1" presStyleIdx="1" presStyleCnt="4">
        <dgm:presLayoutVars>
          <dgm:bulletEnabled val="1"/>
        </dgm:presLayoutVars>
      </dgm:prSet>
      <dgm:spPr/>
    </dgm:pt>
    <dgm:pt modelId="{BD1D055E-9738-4CA6-8FB1-EB67C7A27DAD}" type="pres">
      <dgm:prSet presAssocID="{FEFD04A4-02D7-453F-A01E-DB33DE546649}" presName="FourNodes_3" presStyleLbl="node1" presStyleIdx="2" presStyleCnt="4">
        <dgm:presLayoutVars>
          <dgm:bulletEnabled val="1"/>
        </dgm:presLayoutVars>
      </dgm:prSet>
      <dgm:spPr/>
    </dgm:pt>
    <dgm:pt modelId="{88E7F341-2D94-404A-9BBC-7994BF3E932A}" type="pres">
      <dgm:prSet presAssocID="{FEFD04A4-02D7-453F-A01E-DB33DE54664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7C514-BAFB-4DA4-9B31-7620DA319408}" type="pres">
      <dgm:prSet presAssocID="{FEFD04A4-02D7-453F-A01E-DB33DE546649}" presName="FourConn_1-2" presStyleLbl="fgAccFollowNode1" presStyleIdx="0" presStyleCnt="3">
        <dgm:presLayoutVars>
          <dgm:bulletEnabled val="1"/>
        </dgm:presLayoutVars>
      </dgm:prSet>
      <dgm:spPr/>
    </dgm:pt>
    <dgm:pt modelId="{055B41DF-2144-4B08-B59C-2F0CF23440A9}" type="pres">
      <dgm:prSet presAssocID="{FEFD04A4-02D7-453F-A01E-DB33DE546649}" presName="FourConn_2-3" presStyleLbl="fgAccFollowNode1" presStyleIdx="1" presStyleCnt="3">
        <dgm:presLayoutVars>
          <dgm:bulletEnabled val="1"/>
        </dgm:presLayoutVars>
      </dgm:prSet>
      <dgm:spPr/>
    </dgm:pt>
    <dgm:pt modelId="{09C2C5DA-D926-4F7B-ABCE-FF98EF1718A8}" type="pres">
      <dgm:prSet presAssocID="{FEFD04A4-02D7-453F-A01E-DB33DE546649}" presName="FourConn_3-4" presStyleLbl="fgAccFollowNode1" presStyleIdx="2" presStyleCnt="3">
        <dgm:presLayoutVars>
          <dgm:bulletEnabled val="1"/>
        </dgm:presLayoutVars>
      </dgm:prSet>
      <dgm:spPr/>
    </dgm:pt>
    <dgm:pt modelId="{A099CA37-C81D-4E38-AE39-06FE3BE77D69}" type="pres">
      <dgm:prSet presAssocID="{FEFD04A4-02D7-453F-A01E-DB33DE54664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8175E-A26C-4055-A365-B5D0D942E851}" type="pres">
      <dgm:prSet presAssocID="{FEFD04A4-02D7-453F-A01E-DB33DE546649}" presName="FourNodes_2_text" presStyleLbl="node1" presStyleIdx="3" presStyleCnt="4">
        <dgm:presLayoutVars>
          <dgm:bulletEnabled val="1"/>
        </dgm:presLayoutVars>
      </dgm:prSet>
      <dgm:spPr/>
    </dgm:pt>
    <dgm:pt modelId="{694D6193-0361-4F30-9825-063760308C04}" type="pres">
      <dgm:prSet presAssocID="{FEFD04A4-02D7-453F-A01E-DB33DE546649}" presName="FourNodes_3_text" presStyleLbl="node1" presStyleIdx="3" presStyleCnt="4">
        <dgm:presLayoutVars>
          <dgm:bulletEnabled val="1"/>
        </dgm:presLayoutVars>
      </dgm:prSet>
      <dgm:spPr/>
    </dgm:pt>
    <dgm:pt modelId="{34A4EBDA-60B5-4913-B0F7-3F00CA6134AB}" type="pres">
      <dgm:prSet presAssocID="{FEFD04A4-02D7-453F-A01E-DB33DE54664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81467D-305F-4DAE-995B-655C73651640}" type="presOf" srcId="{35FAA98A-02FB-4C15-9B0A-74B402F3BD27}" destId="{0A27C514-BAFB-4DA4-9B31-7620DA319408}" srcOrd="0" destOrd="0" presId="urn:microsoft.com/office/officeart/2005/8/layout/vProcess5"/>
    <dgm:cxn modelId="{2880A91E-A141-40F0-BA42-2617FDAAEF1F}" type="presOf" srcId="{ED636BCD-92CC-434C-A6F2-8B892B997A99}" destId="{34A4EBDA-60B5-4913-B0F7-3F00CA6134AB}" srcOrd="1" destOrd="0" presId="urn:microsoft.com/office/officeart/2005/8/layout/vProcess5"/>
    <dgm:cxn modelId="{A71D4098-3D1F-41CD-B8D9-A856F3AF64FE}" type="presOf" srcId="{FEFD04A4-02D7-453F-A01E-DB33DE546649}" destId="{2A733A3B-7C7C-463A-9438-D64890636978}" srcOrd="0" destOrd="0" presId="urn:microsoft.com/office/officeart/2005/8/layout/vProcess5"/>
    <dgm:cxn modelId="{CC09B151-EBF7-440B-A896-6DA7139FAE5C}" type="presOf" srcId="{ED636BCD-92CC-434C-A6F2-8B892B997A99}" destId="{88E7F341-2D94-404A-9BBC-7994BF3E932A}" srcOrd="0" destOrd="0" presId="urn:microsoft.com/office/officeart/2005/8/layout/vProcess5"/>
    <dgm:cxn modelId="{21BEF548-D7CB-4C53-A8F4-7D5329271248}" type="presOf" srcId="{13AA7D12-AE37-4B33-B748-291C5AC2130D}" destId="{09C2C5DA-D926-4F7B-ABCE-FF98EF1718A8}" srcOrd="0" destOrd="0" presId="urn:microsoft.com/office/officeart/2005/8/layout/vProcess5"/>
    <dgm:cxn modelId="{473610E9-E2B5-41C2-907D-192E8E79D5E1}" type="presOf" srcId="{51DB4B68-C888-4998-B84B-54B4B913EAFF}" destId="{62E8175E-A26C-4055-A365-B5D0D942E851}" srcOrd="1" destOrd="0" presId="urn:microsoft.com/office/officeart/2005/8/layout/vProcess5"/>
    <dgm:cxn modelId="{9392F4DB-3176-4028-AFE8-330F042EA33E}" type="presOf" srcId="{A98741B6-B0F9-4ADA-9677-EAC64C2D28C5}" destId="{BD1D055E-9738-4CA6-8FB1-EB67C7A27DAD}" srcOrd="0" destOrd="0" presId="urn:microsoft.com/office/officeart/2005/8/layout/vProcess5"/>
    <dgm:cxn modelId="{674F62A4-0689-461F-8EE4-6763DE10FC4D}" type="presOf" srcId="{0CC60F50-3478-4298-A31D-33DABF4CEA83}" destId="{A099CA37-C81D-4E38-AE39-06FE3BE77D69}" srcOrd="1" destOrd="0" presId="urn:microsoft.com/office/officeart/2005/8/layout/vProcess5"/>
    <dgm:cxn modelId="{90610C94-A27D-4E1C-941A-26414B5B99EE}" type="presOf" srcId="{A98741B6-B0F9-4ADA-9677-EAC64C2D28C5}" destId="{694D6193-0361-4F30-9825-063760308C04}" srcOrd="1" destOrd="0" presId="urn:microsoft.com/office/officeart/2005/8/layout/vProcess5"/>
    <dgm:cxn modelId="{33D42F4D-745A-4348-8069-9A517C587DA6}" srcId="{FEFD04A4-02D7-453F-A01E-DB33DE546649}" destId="{0CC60F50-3478-4298-A31D-33DABF4CEA83}" srcOrd="0" destOrd="0" parTransId="{2FD2A1E8-5944-423E-98A2-57F4E4144146}" sibTransId="{35FAA98A-02FB-4C15-9B0A-74B402F3BD27}"/>
    <dgm:cxn modelId="{329FF611-332D-4AB4-8CA7-1020B8CCBB72}" type="presOf" srcId="{51DB4B68-C888-4998-B84B-54B4B913EAFF}" destId="{3A6E9985-B767-41D8-8715-936C0BB6B393}" srcOrd="0" destOrd="0" presId="urn:microsoft.com/office/officeart/2005/8/layout/vProcess5"/>
    <dgm:cxn modelId="{5DDB9F51-E2AA-406F-963A-6323BACD360F}" srcId="{FEFD04A4-02D7-453F-A01E-DB33DE546649}" destId="{ED636BCD-92CC-434C-A6F2-8B892B997A99}" srcOrd="3" destOrd="0" parTransId="{211609DB-0018-4A03-AB8F-165605BE7EEB}" sibTransId="{A6F17C9B-2D3F-4BF5-A7EE-FEDCB6D7B1DE}"/>
    <dgm:cxn modelId="{9EDFC035-F94E-469F-A66C-09CC5FB5BB03}" srcId="{FEFD04A4-02D7-453F-A01E-DB33DE546649}" destId="{51DB4B68-C888-4998-B84B-54B4B913EAFF}" srcOrd="1" destOrd="0" parTransId="{005F914D-C036-469E-BA9D-8EFBB581B726}" sibTransId="{F0BE9ABF-A81C-4E2F-B355-52A835391EB5}"/>
    <dgm:cxn modelId="{36ECC5D7-B1B2-4521-B9DB-52E722E408C8}" type="presOf" srcId="{0CC60F50-3478-4298-A31D-33DABF4CEA83}" destId="{85C80D23-5488-4BE7-81B0-D1D0B29E6639}" srcOrd="0" destOrd="0" presId="urn:microsoft.com/office/officeart/2005/8/layout/vProcess5"/>
    <dgm:cxn modelId="{A33503E5-67D7-49E1-A4B7-BB32BB649D06}" type="presOf" srcId="{F0BE9ABF-A81C-4E2F-B355-52A835391EB5}" destId="{055B41DF-2144-4B08-B59C-2F0CF23440A9}" srcOrd="0" destOrd="0" presId="urn:microsoft.com/office/officeart/2005/8/layout/vProcess5"/>
    <dgm:cxn modelId="{31C5F1EB-C872-491C-BD39-1B484CC757C2}" srcId="{FEFD04A4-02D7-453F-A01E-DB33DE546649}" destId="{A98741B6-B0F9-4ADA-9677-EAC64C2D28C5}" srcOrd="2" destOrd="0" parTransId="{185C819C-7504-47E7-974B-EE00C5CA415A}" sibTransId="{13AA7D12-AE37-4B33-B748-291C5AC2130D}"/>
    <dgm:cxn modelId="{906DC015-0C4D-4D2F-B289-EA2A85DA02C7}" type="presParOf" srcId="{2A733A3B-7C7C-463A-9438-D64890636978}" destId="{DB45E5CC-D9B1-477B-9874-1662CAD2E1AA}" srcOrd="0" destOrd="0" presId="urn:microsoft.com/office/officeart/2005/8/layout/vProcess5"/>
    <dgm:cxn modelId="{C07E8BD7-AC31-4AC0-AE8E-9A58908C073A}" type="presParOf" srcId="{2A733A3B-7C7C-463A-9438-D64890636978}" destId="{85C80D23-5488-4BE7-81B0-D1D0B29E6639}" srcOrd="1" destOrd="0" presId="urn:microsoft.com/office/officeart/2005/8/layout/vProcess5"/>
    <dgm:cxn modelId="{863F92FC-CEA6-4E45-83AA-3FAF481B5286}" type="presParOf" srcId="{2A733A3B-7C7C-463A-9438-D64890636978}" destId="{3A6E9985-B767-41D8-8715-936C0BB6B393}" srcOrd="2" destOrd="0" presId="urn:microsoft.com/office/officeart/2005/8/layout/vProcess5"/>
    <dgm:cxn modelId="{A0F563D2-346C-4998-96C4-CDFF410A8CAF}" type="presParOf" srcId="{2A733A3B-7C7C-463A-9438-D64890636978}" destId="{BD1D055E-9738-4CA6-8FB1-EB67C7A27DAD}" srcOrd="3" destOrd="0" presId="urn:microsoft.com/office/officeart/2005/8/layout/vProcess5"/>
    <dgm:cxn modelId="{4D43D2F6-2487-4EC5-A97D-C812C62F64F8}" type="presParOf" srcId="{2A733A3B-7C7C-463A-9438-D64890636978}" destId="{88E7F341-2D94-404A-9BBC-7994BF3E932A}" srcOrd="4" destOrd="0" presId="urn:microsoft.com/office/officeart/2005/8/layout/vProcess5"/>
    <dgm:cxn modelId="{52114CDB-070C-4332-8E27-D560745021AC}" type="presParOf" srcId="{2A733A3B-7C7C-463A-9438-D64890636978}" destId="{0A27C514-BAFB-4DA4-9B31-7620DA319408}" srcOrd="5" destOrd="0" presId="urn:microsoft.com/office/officeart/2005/8/layout/vProcess5"/>
    <dgm:cxn modelId="{9D7C0C4B-D61D-4889-9E3D-3731233B985F}" type="presParOf" srcId="{2A733A3B-7C7C-463A-9438-D64890636978}" destId="{055B41DF-2144-4B08-B59C-2F0CF23440A9}" srcOrd="6" destOrd="0" presId="urn:microsoft.com/office/officeart/2005/8/layout/vProcess5"/>
    <dgm:cxn modelId="{2EFED7E5-4818-4EAF-95AB-11A285CE6A01}" type="presParOf" srcId="{2A733A3B-7C7C-463A-9438-D64890636978}" destId="{09C2C5DA-D926-4F7B-ABCE-FF98EF1718A8}" srcOrd="7" destOrd="0" presId="urn:microsoft.com/office/officeart/2005/8/layout/vProcess5"/>
    <dgm:cxn modelId="{66F67FFB-48CD-4208-898C-A4B93CEE62A2}" type="presParOf" srcId="{2A733A3B-7C7C-463A-9438-D64890636978}" destId="{A099CA37-C81D-4E38-AE39-06FE3BE77D69}" srcOrd="8" destOrd="0" presId="urn:microsoft.com/office/officeart/2005/8/layout/vProcess5"/>
    <dgm:cxn modelId="{5E3E2634-EC41-4F88-A345-C31975B2CC16}" type="presParOf" srcId="{2A733A3B-7C7C-463A-9438-D64890636978}" destId="{62E8175E-A26C-4055-A365-B5D0D942E851}" srcOrd="9" destOrd="0" presId="urn:microsoft.com/office/officeart/2005/8/layout/vProcess5"/>
    <dgm:cxn modelId="{E04C7224-1C43-4180-90BD-523F3ACA9D46}" type="presParOf" srcId="{2A733A3B-7C7C-463A-9438-D64890636978}" destId="{694D6193-0361-4F30-9825-063760308C04}" srcOrd="10" destOrd="0" presId="urn:microsoft.com/office/officeart/2005/8/layout/vProcess5"/>
    <dgm:cxn modelId="{C4EA2DB2-73A9-4429-9A31-17E3751F9F78}" type="presParOf" srcId="{2A733A3B-7C7C-463A-9438-D64890636978}" destId="{34A4EBDA-60B5-4913-B0F7-3F00CA6134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4E4A48-2133-4F1D-825C-1E3A387E26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81EDE-0D4F-432B-8309-36E00C1D28D8}">
      <dgm:prSet phldrT="[Текст]"/>
      <dgm:spPr/>
      <dgm:t>
        <a:bodyPr/>
        <a:lstStyle/>
        <a:p>
          <a:r>
            <a:rPr lang="ru-RU" dirty="0" smtClean="0"/>
            <a:t>Общественные палаты (советы)</a:t>
          </a:r>
          <a:endParaRPr lang="ru-RU" dirty="0"/>
        </a:p>
      </dgm:t>
    </dgm:pt>
    <dgm:pt modelId="{341E3C2D-AADF-4DE1-A580-13A7EE76B5F4}" type="parTrans" cxnId="{696F4DCE-F215-40CE-9B79-7C06300FF286}">
      <dgm:prSet/>
      <dgm:spPr/>
      <dgm:t>
        <a:bodyPr/>
        <a:lstStyle/>
        <a:p>
          <a:endParaRPr lang="ru-RU"/>
        </a:p>
      </dgm:t>
    </dgm:pt>
    <dgm:pt modelId="{82193BAA-B87D-4952-B29E-9A2E234BE032}" type="sibTrans" cxnId="{696F4DCE-F215-40CE-9B79-7C06300FF286}">
      <dgm:prSet/>
      <dgm:spPr/>
      <dgm:t>
        <a:bodyPr/>
        <a:lstStyle/>
        <a:p>
          <a:endParaRPr lang="ru-RU"/>
        </a:p>
      </dgm:t>
    </dgm:pt>
    <dgm:pt modelId="{9F42C3D0-F702-41F8-BCF3-68509DCB5DBF}">
      <dgm:prSet phldrT="[Текст]"/>
      <dgm:spPr/>
      <dgm:t>
        <a:bodyPr/>
        <a:lstStyle/>
        <a:p>
          <a:r>
            <a:rPr lang="ru-RU" dirty="0" smtClean="0"/>
            <a:t>Выступают организатором всех форм контроля</a:t>
          </a:r>
          <a:endParaRPr lang="ru-RU" dirty="0"/>
        </a:p>
      </dgm:t>
    </dgm:pt>
    <dgm:pt modelId="{D96117FE-15CB-440F-8118-DF179E64D6DB}" type="parTrans" cxnId="{58820B65-EDEA-4EB5-B19E-37C2E5DBF3C9}">
      <dgm:prSet/>
      <dgm:spPr/>
      <dgm:t>
        <a:bodyPr/>
        <a:lstStyle/>
        <a:p>
          <a:endParaRPr lang="ru-RU"/>
        </a:p>
      </dgm:t>
    </dgm:pt>
    <dgm:pt modelId="{D40A2A67-FDA8-4878-B438-BF036C176FDF}" type="sibTrans" cxnId="{58820B65-EDEA-4EB5-B19E-37C2E5DBF3C9}">
      <dgm:prSet/>
      <dgm:spPr/>
      <dgm:t>
        <a:bodyPr/>
        <a:lstStyle/>
        <a:p>
          <a:endParaRPr lang="ru-RU"/>
        </a:p>
      </dgm:t>
    </dgm:pt>
    <dgm:pt modelId="{3E3D3B44-23D0-49AD-B5B9-9167FBC33367}">
      <dgm:prSet phldrT="[Текст]"/>
      <dgm:spPr/>
      <dgm:t>
        <a:bodyPr/>
        <a:lstStyle/>
        <a:p>
          <a:r>
            <a:rPr lang="ru-RU" dirty="0" smtClean="0"/>
            <a:t>Некоммерческие организации</a:t>
          </a:r>
          <a:endParaRPr lang="ru-RU" dirty="0"/>
        </a:p>
      </dgm:t>
    </dgm:pt>
    <dgm:pt modelId="{87488036-6150-493B-90C3-D2555F22E74E}" type="parTrans" cxnId="{25FCD0E3-7229-408D-ABDF-B9435D9640DA}">
      <dgm:prSet/>
      <dgm:spPr/>
      <dgm:t>
        <a:bodyPr/>
        <a:lstStyle/>
        <a:p>
          <a:endParaRPr lang="ru-RU"/>
        </a:p>
      </dgm:t>
    </dgm:pt>
    <dgm:pt modelId="{974F6641-E6AE-4107-B4C7-C7FB45C039F0}" type="sibTrans" cxnId="{25FCD0E3-7229-408D-ABDF-B9435D9640DA}">
      <dgm:prSet/>
      <dgm:spPr/>
      <dgm:t>
        <a:bodyPr/>
        <a:lstStyle/>
        <a:p>
          <a:endParaRPr lang="ru-RU"/>
        </a:p>
      </dgm:t>
    </dgm:pt>
    <dgm:pt modelId="{C2285E9C-7E0F-4841-8FBC-B1D36EDF92C1}">
      <dgm:prSet phldrT="[Текст]"/>
      <dgm:spPr/>
      <dgm:t>
        <a:bodyPr/>
        <a:lstStyle/>
        <a:p>
          <a:r>
            <a:rPr lang="ru-RU" dirty="0" smtClean="0"/>
            <a:t>Выступают организатором мониторинга и обсуждения</a:t>
          </a:r>
          <a:endParaRPr lang="ru-RU" dirty="0"/>
        </a:p>
      </dgm:t>
    </dgm:pt>
    <dgm:pt modelId="{CE967327-AD71-41B4-B73F-0DE3357550C6}" type="parTrans" cxnId="{B0C802E2-4606-405D-8CCD-22AE6AFDC516}">
      <dgm:prSet/>
      <dgm:spPr/>
      <dgm:t>
        <a:bodyPr/>
        <a:lstStyle/>
        <a:p>
          <a:endParaRPr lang="ru-RU"/>
        </a:p>
      </dgm:t>
    </dgm:pt>
    <dgm:pt modelId="{CA8059E7-5A58-46E5-ADC1-19C9EECE1F1A}" type="sibTrans" cxnId="{B0C802E2-4606-405D-8CCD-22AE6AFDC516}">
      <dgm:prSet/>
      <dgm:spPr/>
      <dgm:t>
        <a:bodyPr/>
        <a:lstStyle/>
        <a:p>
          <a:endParaRPr lang="ru-RU"/>
        </a:p>
      </dgm:t>
    </dgm:pt>
    <dgm:pt modelId="{5FC4F88A-78AB-4433-872C-B6025680259D}">
      <dgm:prSet/>
      <dgm:spPr/>
      <dgm:t>
        <a:bodyPr/>
        <a:lstStyle/>
        <a:p>
          <a:r>
            <a:rPr lang="ru-RU" dirty="0" smtClean="0"/>
            <a:t>Граждане</a:t>
          </a:r>
          <a:endParaRPr lang="ru-RU" dirty="0"/>
        </a:p>
      </dgm:t>
    </dgm:pt>
    <dgm:pt modelId="{D0EA6359-9C63-44D8-B41C-28C1F7808E11}" type="parTrans" cxnId="{FD91F2AB-05AF-4D72-A4BF-3B81C645A79C}">
      <dgm:prSet/>
      <dgm:spPr/>
      <dgm:t>
        <a:bodyPr/>
        <a:lstStyle/>
        <a:p>
          <a:endParaRPr lang="ru-RU"/>
        </a:p>
      </dgm:t>
    </dgm:pt>
    <dgm:pt modelId="{EB69C353-DCF9-43A9-B17B-35D038118828}" type="sibTrans" cxnId="{FD91F2AB-05AF-4D72-A4BF-3B81C645A79C}">
      <dgm:prSet/>
      <dgm:spPr/>
      <dgm:t>
        <a:bodyPr/>
        <a:lstStyle/>
        <a:p>
          <a:endParaRPr lang="ru-RU"/>
        </a:p>
      </dgm:t>
    </dgm:pt>
    <dgm:pt modelId="{2C6ACAA8-3AEA-4894-860D-71C6A4C6A0FB}">
      <dgm:prSet phldrT="[Текст]"/>
      <dgm:spPr/>
      <dgm:t>
        <a:bodyPr/>
        <a:lstStyle/>
        <a:p>
          <a:r>
            <a:rPr lang="ru-RU" dirty="0" smtClean="0"/>
            <a:t>Принимают участие в мероприятиях</a:t>
          </a:r>
          <a:endParaRPr lang="ru-RU" dirty="0"/>
        </a:p>
      </dgm:t>
    </dgm:pt>
    <dgm:pt modelId="{92553380-E92C-4482-AA28-56FB5FAD420E}" type="parTrans" cxnId="{B6EAA23D-43FA-48FD-B382-69ED7E6688B2}">
      <dgm:prSet/>
      <dgm:spPr/>
      <dgm:t>
        <a:bodyPr/>
        <a:lstStyle/>
        <a:p>
          <a:endParaRPr lang="ru-RU"/>
        </a:p>
      </dgm:t>
    </dgm:pt>
    <dgm:pt modelId="{0E560BD2-9C66-42DB-A6ED-B96002111E06}" type="sibTrans" cxnId="{B6EAA23D-43FA-48FD-B382-69ED7E6688B2}">
      <dgm:prSet/>
      <dgm:spPr/>
      <dgm:t>
        <a:bodyPr/>
        <a:lstStyle/>
        <a:p>
          <a:endParaRPr lang="ru-RU"/>
        </a:p>
      </dgm:t>
    </dgm:pt>
    <dgm:pt modelId="{6A3B1212-2CB8-4DA8-B2B3-502A214EDF46}">
      <dgm:prSet phldrT="[Текст]"/>
      <dgm:spPr/>
      <dgm:t>
        <a:bodyPr/>
        <a:lstStyle/>
        <a:p>
          <a:r>
            <a:rPr lang="ru-RU" dirty="0" smtClean="0"/>
            <a:t>Принимают участие в мероприятиях</a:t>
          </a:r>
          <a:endParaRPr lang="ru-RU" dirty="0"/>
        </a:p>
      </dgm:t>
    </dgm:pt>
    <dgm:pt modelId="{A43A6316-9340-46D9-8832-A1B277E72889}" type="parTrans" cxnId="{C8E021B3-A395-4620-BBC1-8A0A3609C68C}">
      <dgm:prSet/>
      <dgm:spPr/>
      <dgm:t>
        <a:bodyPr/>
        <a:lstStyle/>
        <a:p>
          <a:endParaRPr lang="ru-RU"/>
        </a:p>
      </dgm:t>
    </dgm:pt>
    <dgm:pt modelId="{149343B8-D1B7-4F28-A1C2-074133E8CB49}" type="sibTrans" cxnId="{C8E021B3-A395-4620-BBC1-8A0A3609C68C}">
      <dgm:prSet/>
      <dgm:spPr/>
      <dgm:t>
        <a:bodyPr/>
        <a:lstStyle/>
        <a:p>
          <a:endParaRPr lang="ru-RU"/>
        </a:p>
      </dgm:t>
    </dgm:pt>
    <dgm:pt modelId="{20627ABA-B45A-4717-9CB1-9BCDE5E3AEF1}" type="pres">
      <dgm:prSet presAssocID="{044E4A48-2133-4F1D-825C-1E3A387E26C3}" presName="linear" presStyleCnt="0">
        <dgm:presLayoutVars>
          <dgm:animLvl val="lvl"/>
          <dgm:resizeHandles val="exact"/>
        </dgm:presLayoutVars>
      </dgm:prSet>
      <dgm:spPr/>
    </dgm:pt>
    <dgm:pt modelId="{C33A2E6B-D69A-4675-8A31-C384C1177EFE}" type="pres">
      <dgm:prSet presAssocID="{8B781EDE-0D4F-432B-8309-36E00C1D28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0DFE0D-42B1-4F29-A69E-5060B6456BEF}" type="pres">
      <dgm:prSet presAssocID="{8B781EDE-0D4F-432B-8309-36E00C1D28D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FBEB5-5668-4213-AA0A-C8F5AAFDF384}" type="pres">
      <dgm:prSet presAssocID="{3E3D3B44-23D0-49AD-B5B9-9167FBC333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E8928C-4F59-4D33-AA35-A5FCB5B294F7}" type="pres">
      <dgm:prSet presAssocID="{3E3D3B44-23D0-49AD-B5B9-9167FBC333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AE87D-1354-4971-B6A2-49973BBB8268}" type="pres">
      <dgm:prSet presAssocID="{5FC4F88A-78AB-4433-872C-B602568025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68799-9871-472A-BDA8-A3DEB8728336}" type="pres">
      <dgm:prSet presAssocID="{5FC4F88A-78AB-4433-872C-B6025680259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820B65-EDEA-4EB5-B19E-37C2E5DBF3C9}" srcId="{8B781EDE-0D4F-432B-8309-36E00C1D28D8}" destId="{9F42C3D0-F702-41F8-BCF3-68509DCB5DBF}" srcOrd="0" destOrd="0" parTransId="{D96117FE-15CB-440F-8118-DF179E64D6DB}" sibTransId="{D40A2A67-FDA8-4878-B438-BF036C176FDF}"/>
    <dgm:cxn modelId="{B6EAA23D-43FA-48FD-B382-69ED7E6688B2}" srcId="{5FC4F88A-78AB-4433-872C-B6025680259D}" destId="{2C6ACAA8-3AEA-4894-860D-71C6A4C6A0FB}" srcOrd="0" destOrd="0" parTransId="{92553380-E92C-4482-AA28-56FB5FAD420E}" sibTransId="{0E560BD2-9C66-42DB-A6ED-B96002111E06}"/>
    <dgm:cxn modelId="{8F759D87-8D7A-44E6-BAC3-B3BF03BE4545}" type="presOf" srcId="{044E4A48-2133-4F1D-825C-1E3A387E26C3}" destId="{20627ABA-B45A-4717-9CB1-9BCDE5E3AEF1}" srcOrd="0" destOrd="0" presId="urn:microsoft.com/office/officeart/2005/8/layout/vList2"/>
    <dgm:cxn modelId="{25FCD0E3-7229-408D-ABDF-B9435D9640DA}" srcId="{044E4A48-2133-4F1D-825C-1E3A387E26C3}" destId="{3E3D3B44-23D0-49AD-B5B9-9167FBC33367}" srcOrd="1" destOrd="0" parTransId="{87488036-6150-493B-90C3-D2555F22E74E}" sibTransId="{974F6641-E6AE-4107-B4C7-C7FB45C039F0}"/>
    <dgm:cxn modelId="{3195F5A8-F40A-47E5-BA51-CBDEA9BA90A4}" type="presOf" srcId="{6A3B1212-2CB8-4DA8-B2B3-502A214EDF46}" destId="{F7E8928C-4F59-4D33-AA35-A5FCB5B294F7}" srcOrd="0" destOrd="1" presId="urn:microsoft.com/office/officeart/2005/8/layout/vList2"/>
    <dgm:cxn modelId="{F723A8DD-3F28-48D6-8241-245A3A5D686F}" type="presOf" srcId="{8B781EDE-0D4F-432B-8309-36E00C1D28D8}" destId="{C33A2E6B-D69A-4675-8A31-C384C1177EFE}" srcOrd="0" destOrd="0" presId="urn:microsoft.com/office/officeart/2005/8/layout/vList2"/>
    <dgm:cxn modelId="{641C0859-22A3-44E4-8D99-63A5B592031D}" type="presOf" srcId="{5FC4F88A-78AB-4433-872C-B6025680259D}" destId="{579AE87D-1354-4971-B6A2-49973BBB8268}" srcOrd="0" destOrd="0" presId="urn:microsoft.com/office/officeart/2005/8/layout/vList2"/>
    <dgm:cxn modelId="{54891A6B-331F-424F-9F19-2531D880C192}" type="presOf" srcId="{2C6ACAA8-3AEA-4894-860D-71C6A4C6A0FB}" destId="{62668799-9871-472A-BDA8-A3DEB8728336}" srcOrd="0" destOrd="0" presId="urn:microsoft.com/office/officeart/2005/8/layout/vList2"/>
    <dgm:cxn modelId="{7474162B-C167-4758-96BE-FF107881FEC6}" type="presOf" srcId="{9F42C3D0-F702-41F8-BCF3-68509DCB5DBF}" destId="{BA0DFE0D-42B1-4F29-A69E-5060B6456BEF}" srcOrd="0" destOrd="0" presId="urn:microsoft.com/office/officeart/2005/8/layout/vList2"/>
    <dgm:cxn modelId="{8F388605-4A52-41E4-95E0-DA6A8F5C5AEE}" type="presOf" srcId="{3E3D3B44-23D0-49AD-B5B9-9167FBC33367}" destId="{189FBEB5-5668-4213-AA0A-C8F5AAFDF384}" srcOrd="0" destOrd="0" presId="urn:microsoft.com/office/officeart/2005/8/layout/vList2"/>
    <dgm:cxn modelId="{C8E021B3-A395-4620-BBC1-8A0A3609C68C}" srcId="{3E3D3B44-23D0-49AD-B5B9-9167FBC33367}" destId="{6A3B1212-2CB8-4DA8-B2B3-502A214EDF46}" srcOrd="1" destOrd="0" parTransId="{A43A6316-9340-46D9-8832-A1B277E72889}" sibTransId="{149343B8-D1B7-4F28-A1C2-074133E8CB49}"/>
    <dgm:cxn modelId="{696F4DCE-F215-40CE-9B79-7C06300FF286}" srcId="{044E4A48-2133-4F1D-825C-1E3A387E26C3}" destId="{8B781EDE-0D4F-432B-8309-36E00C1D28D8}" srcOrd="0" destOrd="0" parTransId="{341E3C2D-AADF-4DE1-A580-13A7EE76B5F4}" sibTransId="{82193BAA-B87D-4952-B29E-9A2E234BE032}"/>
    <dgm:cxn modelId="{FD91F2AB-05AF-4D72-A4BF-3B81C645A79C}" srcId="{044E4A48-2133-4F1D-825C-1E3A387E26C3}" destId="{5FC4F88A-78AB-4433-872C-B6025680259D}" srcOrd="2" destOrd="0" parTransId="{D0EA6359-9C63-44D8-B41C-28C1F7808E11}" sibTransId="{EB69C353-DCF9-43A9-B17B-35D038118828}"/>
    <dgm:cxn modelId="{C49F48A7-5212-4EE1-85CB-58226C589C59}" type="presOf" srcId="{C2285E9C-7E0F-4841-8FBC-B1D36EDF92C1}" destId="{F7E8928C-4F59-4D33-AA35-A5FCB5B294F7}" srcOrd="0" destOrd="0" presId="urn:microsoft.com/office/officeart/2005/8/layout/vList2"/>
    <dgm:cxn modelId="{B0C802E2-4606-405D-8CCD-22AE6AFDC516}" srcId="{3E3D3B44-23D0-49AD-B5B9-9167FBC33367}" destId="{C2285E9C-7E0F-4841-8FBC-B1D36EDF92C1}" srcOrd="0" destOrd="0" parTransId="{CE967327-AD71-41B4-B73F-0DE3357550C6}" sibTransId="{CA8059E7-5A58-46E5-ADC1-19C9EECE1F1A}"/>
    <dgm:cxn modelId="{CD39585F-2EA0-4444-8D03-65802FEBA6A9}" type="presParOf" srcId="{20627ABA-B45A-4717-9CB1-9BCDE5E3AEF1}" destId="{C33A2E6B-D69A-4675-8A31-C384C1177EFE}" srcOrd="0" destOrd="0" presId="urn:microsoft.com/office/officeart/2005/8/layout/vList2"/>
    <dgm:cxn modelId="{BACA4C72-00AF-4729-9FF8-8C6451F6B0D5}" type="presParOf" srcId="{20627ABA-B45A-4717-9CB1-9BCDE5E3AEF1}" destId="{BA0DFE0D-42B1-4F29-A69E-5060B6456BEF}" srcOrd="1" destOrd="0" presId="urn:microsoft.com/office/officeart/2005/8/layout/vList2"/>
    <dgm:cxn modelId="{04B8F9D2-02E4-4D12-B86E-12F7B7BC42E9}" type="presParOf" srcId="{20627ABA-B45A-4717-9CB1-9BCDE5E3AEF1}" destId="{189FBEB5-5668-4213-AA0A-C8F5AAFDF384}" srcOrd="2" destOrd="0" presId="urn:microsoft.com/office/officeart/2005/8/layout/vList2"/>
    <dgm:cxn modelId="{35F152C4-D31A-4469-AE73-213B5B1BFE69}" type="presParOf" srcId="{20627ABA-B45A-4717-9CB1-9BCDE5E3AEF1}" destId="{F7E8928C-4F59-4D33-AA35-A5FCB5B294F7}" srcOrd="3" destOrd="0" presId="urn:microsoft.com/office/officeart/2005/8/layout/vList2"/>
    <dgm:cxn modelId="{4A7E7608-EEE4-4D6E-9861-BADC1EFEBC25}" type="presParOf" srcId="{20627ABA-B45A-4717-9CB1-9BCDE5E3AEF1}" destId="{579AE87D-1354-4971-B6A2-49973BBB8268}" srcOrd="4" destOrd="0" presId="urn:microsoft.com/office/officeart/2005/8/layout/vList2"/>
    <dgm:cxn modelId="{EA2DDC7A-EBF0-4477-952C-78A2DC8AD17A}" type="presParOf" srcId="{20627ABA-B45A-4717-9CB1-9BCDE5E3AEF1}" destId="{62668799-9871-472A-BDA8-A3DEB872833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E0237-8C65-4250-895D-C35CE9A77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5D4A6A-9AC9-490A-8074-ED9C6DB17192}">
      <dgm:prSet phldrT="[Текст]"/>
      <dgm:spPr/>
      <dgm:t>
        <a:bodyPr/>
        <a:lstStyle/>
        <a:p>
          <a:r>
            <a:rPr lang="ru-RU" dirty="0" smtClean="0"/>
            <a:t>Общественный мониторинг</a:t>
          </a:r>
          <a:endParaRPr lang="ru-RU" dirty="0"/>
        </a:p>
      </dgm:t>
    </dgm:pt>
    <dgm:pt modelId="{02F94EA8-1A37-45FC-9899-8EF3A7B7577A}" type="parTrans" cxnId="{01E28E62-1F04-4C25-8707-B4886E729121}">
      <dgm:prSet/>
      <dgm:spPr/>
      <dgm:t>
        <a:bodyPr/>
        <a:lstStyle/>
        <a:p>
          <a:endParaRPr lang="ru-RU"/>
        </a:p>
      </dgm:t>
    </dgm:pt>
    <dgm:pt modelId="{E47FA122-7153-47F4-9FA1-60BF223C0CE1}" type="sibTrans" cxnId="{01E28E62-1F04-4C25-8707-B4886E729121}">
      <dgm:prSet/>
      <dgm:spPr/>
      <dgm:t>
        <a:bodyPr/>
        <a:lstStyle/>
        <a:p>
          <a:endParaRPr lang="ru-RU"/>
        </a:p>
      </dgm:t>
    </dgm:pt>
    <dgm:pt modelId="{C50DF151-4C62-43CF-A386-2472AC626B88}">
      <dgm:prSet phldrT="[Текст]"/>
      <dgm:spPr/>
      <dgm:t>
        <a:bodyPr/>
        <a:lstStyle/>
        <a:p>
          <a:r>
            <a:rPr lang="ru-RU" smtClean="0"/>
            <a:t>Общественное обсуждение</a:t>
          </a:r>
          <a:endParaRPr lang="ru-RU" dirty="0"/>
        </a:p>
      </dgm:t>
    </dgm:pt>
    <dgm:pt modelId="{38FD339E-BE7F-4E16-9393-1553E6405416}" type="parTrans" cxnId="{2CAFB33C-2EC2-4E5A-BAE7-F404905995DD}">
      <dgm:prSet/>
      <dgm:spPr/>
      <dgm:t>
        <a:bodyPr/>
        <a:lstStyle/>
        <a:p>
          <a:endParaRPr lang="ru-RU"/>
        </a:p>
      </dgm:t>
    </dgm:pt>
    <dgm:pt modelId="{47F7E317-4F9F-4EB3-9779-0D40696B04A8}" type="sibTrans" cxnId="{2CAFB33C-2EC2-4E5A-BAE7-F404905995DD}">
      <dgm:prSet/>
      <dgm:spPr/>
      <dgm:t>
        <a:bodyPr/>
        <a:lstStyle/>
        <a:p>
          <a:endParaRPr lang="ru-RU"/>
        </a:p>
      </dgm:t>
    </dgm:pt>
    <dgm:pt modelId="{FCE7B147-4628-4451-8DC2-F592563DD301}">
      <dgm:prSet/>
      <dgm:spPr/>
      <dgm:t>
        <a:bodyPr/>
        <a:lstStyle/>
        <a:p>
          <a:r>
            <a:rPr lang="ru-RU" dirty="0" smtClean="0"/>
            <a:t>Общественная проверка</a:t>
          </a:r>
          <a:endParaRPr lang="ru-RU" dirty="0"/>
        </a:p>
      </dgm:t>
    </dgm:pt>
    <dgm:pt modelId="{88697A96-E125-4958-8050-DAA3800CC5CA}" type="parTrans" cxnId="{018C8C63-3172-4A59-BCBD-DAD933E0726D}">
      <dgm:prSet/>
      <dgm:spPr/>
      <dgm:t>
        <a:bodyPr/>
        <a:lstStyle/>
        <a:p>
          <a:endParaRPr lang="ru-RU"/>
        </a:p>
      </dgm:t>
    </dgm:pt>
    <dgm:pt modelId="{719EDC3B-9604-42AC-9DCF-220D487E1286}" type="sibTrans" cxnId="{018C8C63-3172-4A59-BCBD-DAD933E0726D}">
      <dgm:prSet/>
      <dgm:spPr/>
      <dgm:t>
        <a:bodyPr/>
        <a:lstStyle/>
        <a:p>
          <a:endParaRPr lang="ru-RU"/>
        </a:p>
      </dgm:t>
    </dgm:pt>
    <dgm:pt modelId="{0BF4243B-1367-4B8D-82F3-474DE1CEEB93}">
      <dgm:prSet/>
      <dgm:spPr/>
      <dgm:t>
        <a:bodyPr/>
        <a:lstStyle/>
        <a:p>
          <a:r>
            <a:rPr lang="ru-RU" dirty="0" smtClean="0"/>
            <a:t>Общественная экспертиза</a:t>
          </a:r>
          <a:endParaRPr lang="ru-RU" dirty="0"/>
        </a:p>
      </dgm:t>
    </dgm:pt>
    <dgm:pt modelId="{CE6AEC69-8E98-4A68-8F94-943515D4F7C4}" type="parTrans" cxnId="{DEBD530E-18E1-4957-AA55-D7BD0A12DB0A}">
      <dgm:prSet/>
      <dgm:spPr/>
      <dgm:t>
        <a:bodyPr/>
        <a:lstStyle/>
        <a:p>
          <a:endParaRPr lang="ru-RU"/>
        </a:p>
      </dgm:t>
    </dgm:pt>
    <dgm:pt modelId="{59C171A6-1CE6-4A80-A638-2C8FC7F108F1}" type="sibTrans" cxnId="{DEBD530E-18E1-4957-AA55-D7BD0A12DB0A}">
      <dgm:prSet/>
      <dgm:spPr/>
      <dgm:t>
        <a:bodyPr/>
        <a:lstStyle/>
        <a:p>
          <a:endParaRPr lang="ru-RU"/>
        </a:p>
      </dgm:t>
    </dgm:pt>
    <dgm:pt modelId="{7CD4BAD0-4324-4759-88A1-3459E5F18EDD}" type="pres">
      <dgm:prSet presAssocID="{D23E0237-8C65-4250-895D-C35CE9A77DD7}" presName="linear" presStyleCnt="0">
        <dgm:presLayoutVars>
          <dgm:animLvl val="lvl"/>
          <dgm:resizeHandles val="exact"/>
        </dgm:presLayoutVars>
      </dgm:prSet>
      <dgm:spPr/>
    </dgm:pt>
    <dgm:pt modelId="{F33D4DCC-6120-49B0-8874-05475E6BD658}" type="pres">
      <dgm:prSet presAssocID="{3D5D4A6A-9AC9-490A-8074-ED9C6DB1719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9A65419-6093-4C37-95A3-2AE9F7AD282C}" type="pres">
      <dgm:prSet presAssocID="{E47FA122-7153-47F4-9FA1-60BF223C0CE1}" presName="spacer" presStyleCnt="0"/>
      <dgm:spPr/>
    </dgm:pt>
    <dgm:pt modelId="{BA04EEA4-42DA-4800-B490-0C9F76BD5B0C}" type="pres">
      <dgm:prSet presAssocID="{C50DF151-4C62-43CF-A386-2472AC626B8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C4641-3FEC-4A57-842E-47887814FB9E}" type="pres">
      <dgm:prSet presAssocID="{47F7E317-4F9F-4EB3-9779-0D40696B04A8}" presName="spacer" presStyleCnt="0"/>
      <dgm:spPr/>
    </dgm:pt>
    <dgm:pt modelId="{FF971459-1D2C-4E08-9302-4EDC4B7C5479}" type="pres">
      <dgm:prSet presAssocID="{FCE7B147-4628-4451-8DC2-F592563DD3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4444F-62F5-4F47-A365-AE2F9C223E64}" type="pres">
      <dgm:prSet presAssocID="{719EDC3B-9604-42AC-9DCF-220D487E1286}" presName="spacer" presStyleCnt="0"/>
      <dgm:spPr/>
    </dgm:pt>
    <dgm:pt modelId="{8F7625E0-3F4D-4F34-AAEA-7574C6763D35}" type="pres">
      <dgm:prSet presAssocID="{0BF4243B-1367-4B8D-82F3-474DE1CEEB9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EBD530E-18E1-4957-AA55-D7BD0A12DB0A}" srcId="{D23E0237-8C65-4250-895D-C35CE9A77DD7}" destId="{0BF4243B-1367-4B8D-82F3-474DE1CEEB93}" srcOrd="3" destOrd="0" parTransId="{CE6AEC69-8E98-4A68-8F94-943515D4F7C4}" sibTransId="{59C171A6-1CE6-4A80-A638-2C8FC7F108F1}"/>
    <dgm:cxn modelId="{ED59C8BE-5B48-455A-ADE4-768C96A5CC41}" type="presOf" srcId="{3D5D4A6A-9AC9-490A-8074-ED9C6DB17192}" destId="{F33D4DCC-6120-49B0-8874-05475E6BD658}" srcOrd="0" destOrd="0" presId="urn:microsoft.com/office/officeart/2005/8/layout/vList2"/>
    <dgm:cxn modelId="{2CAFB33C-2EC2-4E5A-BAE7-F404905995DD}" srcId="{D23E0237-8C65-4250-895D-C35CE9A77DD7}" destId="{C50DF151-4C62-43CF-A386-2472AC626B88}" srcOrd="1" destOrd="0" parTransId="{38FD339E-BE7F-4E16-9393-1553E6405416}" sibTransId="{47F7E317-4F9F-4EB3-9779-0D40696B04A8}"/>
    <dgm:cxn modelId="{01E28E62-1F04-4C25-8707-B4886E729121}" srcId="{D23E0237-8C65-4250-895D-C35CE9A77DD7}" destId="{3D5D4A6A-9AC9-490A-8074-ED9C6DB17192}" srcOrd="0" destOrd="0" parTransId="{02F94EA8-1A37-45FC-9899-8EF3A7B7577A}" sibTransId="{E47FA122-7153-47F4-9FA1-60BF223C0CE1}"/>
    <dgm:cxn modelId="{9239A0EE-4220-4B1F-B102-180424CAC6BF}" type="presOf" srcId="{D23E0237-8C65-4250-895D-C35CE9A77DD7}" destId="{7CD4BAD0-4324-4759-88A1-3459E5F18EDD}" srcOrd="0" destOrd="0" presId="urn:microsoft.com/office/officeart/2005/8/layout/vList2"/>
    <dgm:cxn modelId="{EE49FA66-39FD-41F9-92F2-F045DFAB12A9}" type="presOf" srcId="{FCE7B147-4628-4451-8DC2-F592563DD301}" destId="{FF971459-1D2C-4E08-9302-4EDC4B7C5479}" srcOrd="0" destOrd="0" presId="urn:microsoft.com/office/officeart/2005/8/layout/vList2"/>
    <dgm:cxn modelId="{2F0F09E1-95BD-4550-8186-39429523972C}" type="presOf" srcId="{C50DF151-4C62-43CF-A386-2472AC626B88}" destId="{BA04EEA4-42DA-4800-B490-0C9F76BD5B0C}" srcOrd="0" destOrd="0" presId="urn:microsoft.com/office/officeart/2005/8/layout/vList2"/>
    <dgm:cxn modelId="{018C8C63-3172-4A59-BCBD-DAD933E0726D}" srcId="{D23E0237-8C65-4250-895D-C35CE9A77DD7}" destId="{FCE7B147-4628-4451-8DC2-F592563DD301}" srcOrd="2" destOrd="0" parTransId="{88697A96-E125-4958-8050-DAA3800CC5CA}" sibTransId="{719EDC3B-9604-42AC-9DCF-220D487E1286}"/>
    <dgm:cxn modelId="{6A9049ED-8773-4756-9A10-B9BAB6DBC0ED}" type="presOf" srcId="{0BF4243B-1367-4B8D-82F3-474DE1CEEB93}" destId="{8F7625E0-3F4D-4F34-AAEA-7574C6763D35}" srcOrd="0" destOrd="0" presId="urn:microsoft.com/office/officeart/2005/8/layout/vList2"/>
    <dgm:cxn modelId="{9975C641-1A0D-4378-95CD-2CB321BA4A2F}" type="presParOf" srcId="{7CD4BAD0-4324-4759-88A1-3459E5F18EDD}" destId="{F33D4DCC-6120-49B0-8874-05475E6BD658}" srcOrd="0" destOrd="0" presId="urn:microsoft.com/office/officeart/2005/8/layout/vList2"/>
    <dgm:cxn modelId="{AFD1968F-5868-4A3D-9AC7-07889D52F889}" type="presParOf" srcId="{7CD4BAD0-4324-4759-88A1-3459E5F18EDD}" destId="{69A65419-6093-4C37-95A3-2AE9F7AD282C}" srcOrd="1" destOrd="0" presId="urn:microsoft.com/office/officeart/2005/8/layout/vList2"/>
    <dgm:cxn modelId="{D4DC7F02-708C-43A9-9C04-70A1D0CBA6B3}" type="presParOf" srcId="{7CD4BAD0-4324-4759-88A1-3459E5F18EDD}" destId="{BA04EEA4-42DA-4800-B490-0C9F76BD5B0C}" srcOrd="2" destOrd="0" presId="urn:microsoft.com/office/officeart/2005/8/layout/vList2"/>
    <dgm:cxn modelId="{2785DBE1-5182-4F26-B2C5-656B624E4306}" type="presParOf" srcId="{7CD4BAD0-4324-4759-88A1-3459E5F18EDD}" destId="{1CDC4641-3FEC-4A57-842E-47887814FB9E}" srcOrd="3" destOrd="0" presId="urn:microsoft.com/office/officeart/2005/8/layout/vList2"/>
    <dgm:cxn modelId="{FDE1AF7E-03CF-40EA-954B-7A1751939FCD}" type="presParOf" srcId="{7CD4BAD0-4324-4759-88A1-3459E5F18EDD}" destId="{FF971459-1D2C-4E08-9302-4EDC4B7C5479}" srcOrd="4" destOrd="0" presId="urn:microsoft.com/office/officeart/2005/8/layout/vList2"/>
    <dgm:cxn modelId="{1795A71E-4C77-49C8-9AB8-CEBA4550E420}" type="presParOf" srcId="{7CD4BAD0-4324-4759-88A1-3459E5F18EDD}" destId="{50E4444F-62F5-4F47-A365-AE2F9C223E64}" srcOrd="5" destOrd="0" presId="urn:microsoft.com/office/officeart/2005/8/layout/vList2"/>
    <dgm:cxn modelId="{2D0ECD82-50B5-43AA-87C6-B25E37BA8D59}" type="presParOf" srcId="{7CD4BAD0-4324-4759-88A1-3459E5F18EDD}" destId="{8F7625E0-3F4D-4F34-AAEA-7574C6763D3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02C587-67AC-47E8-AAF3-BF19147B07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E981B2-361C-4375-BA22-9984A234A05F}">
      <dgm:prSet phldrT="[Текст]"/>
      <dgm:spPr/>
      <dgm:t>
        <a:bodyPr/>
        <a:lstStyle/>
        <a:p>
          <a:r>
            <a:rPr lang="ru-RU" dirty="0" smtClean="0"/>
            <a:t>Сбор данных</a:t>
          </a:r>
          <a:endParaRPr lang="ru-RU" dirty="0"/>
        </a:p>
      </dgm:t>
    </dgm:pt>
    <dgm:pt modelId="{E6E9C2A4-8B08-4C54-975A-FDAF15F9F335}" type="parTrans" cxnId="{A8DDB871-5D4E-44B4-9834-01C8A72E8B7D}">
      <dgm:prSet/>
      <dgm:spPr/>
      <dgm:t>
        <a:bodyPr/>
        <a:lstStyle/>
        <a:p>
          <a:endParaRPr lang="ru-RU"/>
        </a:p>
      </dgm:t>
    </dgm:pt>
    <dgm:pt modelId="{07979B00-6839-4761-8073-03E7CBBA5239}" type="sibTrans" cxnId="{A8DDB871-5D4E-44B4-9834-01C8A72E8B7D}">
      <dgm:prSet/>
      <dgm:spPr/>
      <dgm:t>
        <a:bodyPr/>
        <a:lstStyle/>
        <a:p>
          <a:endParaRPr lang="ru-RU"/>
        </a:p>
      </dgm:t>
    </dgm:pt>
    <dgm:pt modelId="{307EFBC1-A62D-4A83-89E8-751813533993}">
      <dgm:prSet phldrT="[Текст]"/>
      <dgm:spPr/>
      <dgm:t>
        <a:bodyPr/>
        <a:lstStyle/>
        <a:p>
          <a:r>
            <a:rPr lang="ru-RU" dirty="0" smtClean="0"/>
            <a:t>Пассивный</a:t>
          </a:r>
          <a:endParaRPr lang="ru-RU" dirty="0"/>
        </a:p>
      </dgm:t>
    </dgm:pt>
    <dgm:pt modelId="{2558C8CD-CCB9-4895-B758-9B29AFBA25D8}" type="parTrans" cxnId="{D3AE0F83-B3D9-4F97-905B-D279D33A3934}">
      <dgm:prSet/>
      <dgm:spPr/>
      <dgm:t>
        <a:bodyPr/>
        <a:lstStyle/>
        <a:p>
          <a:endParaRPr lang="ru-RU"/>
        </a:p>
      </dgm:t>
    </dgm:pt>
    <dgm:pt modelId="{EEC3A683-A026-41A0-B8EE-4B040A264C89}" type="sibTrans" cxnId="{D3AE0F83-B3D9-4F97-905B-D279D33A3934}">
      <dgm:prSet/>
      <dgm:spPr/>
      <dgm:t>
        <a:bodyPr/>
        <a:lstStyle/>
        <a:p>
          <a:endParaRPr lang="ru-RU"/>
        </a:p>
      </dgm:t>
    </dgm:pt>
    <dgm:pt modelId="{BF4B7806-A138-4DB1-A27B-EF616D862C2F}">
      <dgm:prSet phldrT="[Текст]"/>
      <dgm:spPr/>
      <dgm:t>
        <a:bodyPr/>
        <a:lstStyle/>
        <a:p>
          <a:r>
            <a:rPr lang="ru-RU" dirty="0" smtClean="0"/>
            <a:t>Активный</a:t>
          </a:r>
          <a:endParaRPr lang="ru-RU" dirty="0"/>
        </a:p>
      </dgm:t>
    </dgm:pt>
    <dgm:pt modelId="{675A2797-5044-4B8D-8AEA-A12D47F4590C}" type="parTrans" cxnId="{623AB3A8-C506-4C0E-AFB0-7B8BD67D4F96}">
      <dgm:prSet/>
      <dgm:spPr/>
      <dgm:t>
        <a:bodyPr/>
        <a:lstStyle/>
        <a:p>
          <a:endParaRPr lang="ru-RU"/>
        </a:p>
      </dgm:t>
    </dgm:pt>
    <dgm:pt modelId="{51A2C26E-834D-42D1-9BA6-D0424CA58CF0}" type="sibTrans" cxnId="{623AB3A8-C506-4C0E-AFB0-7B8BD67D4F96}">
      <dgm:prSet/>
      <dgm:spPr/>
      <dgm:t>
        <a:bodyPr/>
        <a:lstStyle/>
        <a:p>
          <a:endParaRPr lang="ru-RU"/>
        </a:p>
      </dgm:t>
    </dgm:pt>
    <dgm:pt modelId="{BB505117-6801-410F-AECB-5E8D18E4456C}">
      <dgm:prSet/>
      <dgm:spPr/>
      <dgm:t>
        <a:bodyPr/>
        <a:lstStyle/>
        <a:p>
          <a:r>
            <a:rPr lang="ru-RU" dirty="0" smtClean="0"/>
            <a:t>Открытые источники</a:t>
          </a:r>
          <a:endParaRPr lang="ru-RU" dirty="0"/>
        </a:p>
      </dgm:t>
    </dgm:pt>
    <dgm:pt modelId="{F33B5CD9-8EE0-4A9F-AAD6-F59712E9E4FC}" type="parTrans" cxnId="{318FB155-6414-429D-AB16-EF784431C564}">
      <dgm:prSet/>
      <dgm:spPr/>
      <dgm:t>
        <a:bodyPr/>
        <a:lstStyle/>
        <a:p>
          <a:endParaRPr lang="ru-RU"/>
        </a:p>
      </dgm:t>
    </dgm:pt>
    <dgm:pt modelId="{E6BB9F4B-09CA-4B74-AE54-E8F151B138A8}" type="sibTrans" cxnId="{318FB155-6414-429D-AB16-EF784431C564}">
      <dgm:prSet/>
      <dgm:spPr/>
      <dgm:t>
        <a:bodyPr/>
        <a:lstStyle/>
        <a:p>
          <a:endParaRPr lang="ru-RU"/>
        </a:p>
      </dgm:t>
    </dgm:pt>
    <dgm:pt modelId="{0E39F6C2-B0F7-4A81-83A7-CECC5988C371}">
      <dgm:prSet/>
      <dgm:spPr/>
      <dgm:t>
        <a:bodyPr/>
        <a:lstStyle/>
        <a:p>
          <a:r>
            <a:rPr lang="ru-RU" dirty="0" smtClean="0"/>
            <a:t>Запросы</a:t>
          </a:r>
          <a:endParaRPr lang="ru-RU" dirty="0"/>
        </a:p>
      </dgm:t>
    </dgm:pt>
    <dgm:pt modelId="{B255D3FC-3B2E-49C4-9E64-632A6E450B9E}" type="parTrans" cxnId="{32536056-CF98-4ADE-AC3F-E821DC01A38F}">
      <dgm:prSet/>
      <dgm:spPr/>
      <dgm:t>
        <a:bodyPr/>
        <a:lstStyle/>
        <a:p>
          <a:endParaRPr lang="ru-RU"/>
        </a:p>
      </dgm:t>
    </dgm:pt>
    <dgm:pt modelId="{99F5D759-AE20-478D-B165-46283D0FBC12}" type="sibTrans" cxnId="{32536056-CF98-4ADE-AC3F-E821DC01A38F}">
      <dgm:prSet/>
      <dgm:spPr/>
      <dgm:t>
        <a:bodyPr/>
        <a:lstStyle/>
        <a:p>
          <a:endParaRPr lang="ru-RU"/>
        </a:p>
      </dgm:t>
    </dgm:pt>
    <dgm:pt modelId="{F504A25C-A7C9-41A7-A776-695071F678C0}">
      <dgm:prSet/>
      <dgm:spPr/>
      <dgm:t>
        <a:bodyPr/>
        <a:lstStyle/>
        <a:p>
          <a:r>
            <a:rPr lang="ru-RU" dirty="0" smtClean="0"/>
            <a:t>Сообщения граждан</a:t>
          </a:r>
          <a:endParaRPr lang="ru-RU" dirty="0"/>
        </a:p>
      </dgm:t>
    </dgm:pt>
    <dgm:pt modelId="{5F06F6BB-4070-4840-86FD-ABB5B9583747}" type="parTrans" cxnId="{E368DDDC-EDA4-49D2-A5FD-4E21083C7A14}">
      <dgm:prSet/>
      <dgm:spPr/>
      <dgm:t>
        <a:bodyPr/>
        <a:lstStyle/>
        <a:p>
          <a:endParaRPr lang="ru-RU"/>
        </a:p>
      </dgm:t>
    </dgm:pt>
    <dgm:pt modelId="{CE4BE690-D6CA-4515-BB7B-1C078F8554A4}" type="sibTrans" cxnId="{E368DDDC-EDA4-49D2-A5FD-4E21083C7A14}">
      <dgm:prSet/>
      <dgm:spPr/>
      <dgm:t>
        <a:bodyPr/>
        <a:lstStyle/>
        <a:p>
          <a:endParaRPr lang="ru-RU"/>
        </a:p>
      </dgm:t>
    </dgm:pt>
    <dgm:pt modelId="{FD372AC4-01FB-4CD1-AD76-0D2E697CDFC7}">
      <dgm:prSet/>
      <dgm:spPr/>
      <dgm:t>
        <a:bodyPr/>
        <a:lstStyle/>
        <a:p>
          <a:r>
            <a:rPr lang="ru-RU" dirty="0" smtClean="0"/>
            <a:t>Исследования</a:t>
          </a:r>
          <a:endParaRPr lang="ru-RU" dirty="0"/>
        </a:p>
      </dgm:t>
    </dgm:pt>
    <dgm:pt modelId="{02682139-16E9-4180-908D-CB7843CCFB82}" type="parTrans" cxnId="{46878E60-CBB1-4F27-B46C-211C93FD8E95}">
      <dgm:prSet/>
      <dgm:spPr/>
      <dgm:t>
        <a:bodyPr/>
        <a:lstStyle/>
        <a:p>
          <a:endParaRPr lang="ru-RU"/>
        </a:p>
      </dgm:t>
    </dgm:pt>
    <dgm:pt modelId="{21594843-C3CA-48DF-B4D8-F427CC164B02}" type="sibTrans" cxnId="{46878E60-CBB1-4F27-B46C-211C93FD8E95}">
      <dgm:prSet/>
      <dgm:spPr/>
      <dgm:t>
        <a:bodyPr/>
        <a:lstStyle/>
        <a:p>
          <a:endParaRPr lang="ru-RU"/>
        </a:p>
      </dgm:t>
    </dgm:pt>
    <dgm:pt modelId="{A7DAA67B-157E-4201-A2B4-A7810F51EF2C}">
      <dgm:prSet/>
      <dgm:spPr/>
      <dgm:t>
        <a:bodyPr/>
        <a:lstStyle/>
        <a:p>
          <a:r>
            <a:rPr lang="ru-RU" dirty="0" smtClean="0"/>
            <a:t>Обращения</a:t>
          </a:r>
          <a:endParaRPr lang="ru-RU" dirty="0"/>
        </a:p>
      </dgm:t>
    </dgm:pt>
    <dgm:pt modelId="{1B3EB757-5006-49DF-B1B8-2495C534A28C}" type="parTrans" cxnId="{2D640274-CCE9-456B-9444-F8E2CBA6DAB2}">
      <dgm:prSet/>
      <dgm:spPr/>
      <dgm:t>
        <a:bodyPr/>
        <a:lstStyle/>
        <a:p>
          <a:endParaRPr lang="ru-RU"/>
        </a:p>
      </dgm:t>
    </dgm:pt>
    <dgm:pt modelId="{7DCEA345-F8E5-4ABB-8AFF-CE301965FAA9}" type="sibTrans" cxnId="{2D640274-CCE9-456B-9444-F8E2CBA6DAB2}">
      <dgm:prSet/>
      <dgm:spPr/>
      <dgm:t>
        <a:bodyPr/>
        <a:lstStyle/>
        <a:p>
          <a:endParaRPr lang="ru-RU"/>
        </a:p>
      </dgm:t>
    </dgm:pt>
    <dgm:pt modelId="{0FCE93ED-DC74-46A4-8D01-D0F71E467B0B}">
      <dgm:prSet/>
      <dgm:spPr/>
      <dgm:t>
        <a:bodyPr/>
        <a:lstStyle/>
        <a:p>
          <a:r>
            <a:rPr lang="ru-RU" dirty="0" smtClean="0"/>
            <a:t>Интервью</a:t>
          </a:r>
          <a:endParaRPr lang="ru-RU" dirty="0"/>
        </a:p>
      </dgm:t>
    </dgm:pt>
    <dgm:pt modelId="{80B0A1F0-415A-490F-B20B-8C79E7C24B0B}" type="parTrans" cxnId="{6973F1A3-5C48-4B82-9849-1BA6D6305FDD}">
      <dgm:prSet/>
      <dgm:spPr/>
      <dgm:t>
        <a:bodyPr/>
        <a:lstStyle/>
        <a:p>
          <a:endParaRPr lang="ru-RU"/>
        </a:p>
      </dgm:t>
    </dgm:pt>
    <dgm:pt modelId="{824B8B2A-E90A-46FA-B815-7297966FCA8A}" type="sibTrans" cxnId="{6973F1A3-5C48-4B82-9849-1BA6D6305FDD}">
      <dgm:prSet/>
      <dgm:spPr/>
      <dgm:t>
        <a:bodyPr/>
        <a:lstStyle/>
        <a:p>
          <a:endParaRPr lang="ru-RU"/>
        </a:p>
      </dgm:t>
    </dgm:pt>
    <dgm:pt modelId="{3F7BE523-62DF-445E-8313-A798D59C9ACB}" type="pres">
      <dgm:prSet presAssocID="{0502C587-67AC-47E8-AAF3-BF19147B07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1EDB86-D461-4284-94EE-3F40EF7909C2}" type="pres">
      <dgm:prSet presAssocID="{52E981B2-361C-4375-BA22-9984A234A05F}" presName="hierRoot1" presStyleCnt="0">
        <dgm:presLayoutVars>
          <dgm:hierBranch val="init"/>
        </dgm:presLayoutVars>
      </dgm:prSet>
      <dgm:spPr/>
    </dgm:pt>
    <dgm:pt modelId="{C7BC4031-8E4A-4C0E-91BB-0EA354CDDB3B}" type="pres">
      <dgm:prSet presAssocID="{52E981B2-361C-4375-BA22-9984A234A05F}" presName="rootComposite1" presStyleCnt="0"/>
      <dgm:spPr/>
    </dgm:pt>
    <dgm:pt modelId="{40ACF977-E9B6-4CB0-A1C0-6BCDDC45AC1C}" type="pres">
      <dgm:prSet presAssocID="{52E981B2-361C-4375-BA22-9984A234A05F}" presName="rootText1" presStyleLbl="node0" presStyleIdx="0" presStyleCnt="1">
        <dgm:presLayoutVars>
          <dgm:chPref val="3"/>
        </dgm:presLayoutVars>
      </dgm:prSet>
      <dgm:spPr/>
    </dgm:pt>
    <dgm:pt modelId="{9313B170-DDC2-4E3D-A055-579D4B4CA554}" type="pres">
      <dgm:prSet presAssocID="{52E981B2-361C-4375-BA22-9984A234A05F}" presName="rootConnector1" presStyleLbl="node1" presStyleIdx="0" presStyleCnt="0"/>
      <dgm:spPr/>
    </dgm:pt>
    <dgm:pt modelId="{D67F225E-C63E-4DA8-B5AE-3071EE053492}" type="pres">
      <dgm:prSet presAssocID="{52E981B2-361C-4375-BA22-9984A234A05F}" presName="hierChild2" presStyleCnt="0"/>
      <dgm:spPr/>
    </dgm:pt>
    <dgm:pt modelId="{E8AF8308-7311-4F8C-AE27-C560914B4248}" type="pres">
      <dgm:prSet presAssocID="{2558C8CD-CCB9-4895-B758-9B29AFBA25D8}" presName="Name37" presStyleLbl="parChTrans1D2" presStyleIdx="0" presStyleCnt="2"/>
      <dgm:spPr/>
    </dgm:pt>
    <dgm:pt modelId="{1B95410F-27FF-4223-AF3D-024F75296FBC}" type="pres">
      <dgm:prSet presAssocID="{307EFBC1-A62D-4A83-89E8-751813533993}" presName="hierRoot2" presStyleCnt="0">
        <dgm:presLayoutVars>
          <dgm:hierBranch val="init"/>
        </dgm:presLayoutVars>
      </dgm:prSet>
      <dgm:spPr/>
    </dgm:pt>
    <dgm:pt modelId="{C54E0144-B902-49D1-B042-DDD0A224AC29}" type="pres">
      <dgm:prSet presAssocID="{307EFBC1-A62D-4A83-89E8-751813533993}" presName="rootComposite" presStyleCnt="0"/>
      <dgm:spPr/>
    </dgm:pt>
    <dgm:pt modelId="{7EA2378C-8E7C-4CBE-A931-F338571F2DE6}" type="pres">
      <dgm:prSet presAssocID="{307EFBC1-A62D-4A83-89E8-751813533993}" presName="rootText" presStyleLbl="node2" presStyleIdx="0" presStyleCnt="2">
        <dgm:presLayoutVars>
          <dgm:chPref val="3"/>
        </dgm:presLayoutVars>
      </dgm:prSet>
      <dgm:spPr/>
    </dgm:pt>
    <dgm:pt modelId="{B6CA4BAC-4E85-47C0-B248-9DF9E291E42D}" type="pres">
      <dgm:prSet presAssocID="{307EFBC1-A62D-4A83-89E8-751813533993}" presName="rootConnector" presStyleLbl="node2" presStyleIdx="0" presStyleCnt="2"/>
      <dgm:spPr/>
    </dgm:pt>
    <dgm:pt modelId="{FE0B1AA8-CA2A-4342-8655-35A2F0E356A4}" type="pres">
      <dgm:prSet presAssocID="{307EFBC1-A62D-4A83-89E8-751813533993}" presName="hierChild4" presStyleCnt="0"/>
      <dgm:spPr/>
    </dgm:pt>
    <dgm:pt modelId="{BF5FD21A-6E5C-4A79-8336-81C4E57B3414}" type="pres">
      <dgm:prSet presAssocID="{F33B5CD9-8EE0-4A9F-AAD6-F59712E9E4FC}" presName="Name37" presStyleLbl="parChTrans1D3" presStyleIdx="0" presStyleCnt="4"/>
      <dgm:spPr/>
    </dgm:pt>
    <dgm:pt modelId="{DFAA8D92-112F-4E56-9B33-E1D8E8B0D150}" type="pres">
      <dgm:prSet presAssocID="{BB505117-6801-410F-AECB-5E8D18E4456C}" presName="hierRoot2" presStyleCnt="0">
        <dgm:presLayoutVars>
          <dgm:hierBranch val="init"/>
        </dgm:presLayoutVars>
      </dgm:prSet>
      <dgm:spPr/>
    </dgm:pt>
    <dgm:pt modelId="{34B5319B-BAA5-4C64-99EA-3D44962A6654}" type="pres">
      <dgm:prSet presAssocID="{BB505117-6801-410F-AECB-5E8D18E4456C}" presName="rootComposite" presStyleCnt="0"/>
      <dgm:spPr/>
    </dgm:pt>
    <dgm:pt modelId="{513ACC8A-9AD4-4E66-A762-50CD8D4845CB}" type="pres">
      <dgm:prSet presAssocID="{BB505117-6801-410F-AECB-5E8D18E4456C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C2C70E-1E7F-43FB-BBC9-3AB02B56807B}" type="pres">
      <dgm:prSet presAssocID="{BB505117-6801-410F-AECB-5E8D18E4456C}" presName="rootConnector" presStyleLbl="node3" presStyleIdx="0" presStyleCnt="4"/>
      <dgm:spPr/>
    </dgm:pt>
    <dgm:pt modelId="{92899197-1329-418D-995F-ABEEAC289FD8}" type="pres">
      <dgm:prSet presAssocID="{BB505117-6801-410F-AECB-5E8D18E4456C}" presName="hierChild4" presStyleCnt="0"/>
      <dgm:spPr/>
    </dgm:pt>
    <dgm:pt modelId="{041AFB6E-3271-4B4B-AD29-6613D30F0C0A}" type="pres">
      <dgm:prSet presAssocID="{BB505117-6801-410F-AECB-5E8D18E4456C}" presName="hierChild5" presStyleCnt="0"/>
      <dgm:spPr/>
    </dgm:pt>
    <dgm:pt modelId="{04AB5B37-7AA1-491F-B016-1B095F44D846}" type="pres">
      <dgm:prSet presAssocID="{5F06F6BB-4070-4840-86FD-ABB5B9583747}" presName="Name37" presStyleLbl="parChTrans1D3" presStyleIdx="1" presStyleCnt="4"/>
      <dgm:spPr/>
    </dgm:pt>
    <dgm:pt modelId="{D2CCB42F-1F34-4354-B668-1EDF0E234ADE}" type="pres">
      <dgm:prSet presAssocID="{F504A25C-A7C9-41A7-A776-695071F678C0}" presName="hierRoot2" presStyleCnt="0">
        <dgm:presLayoutVars>
          <dgm:hierBranch val="init"/>
        </dgm:presLayoutVars>
      </dgm:prSet>
      <dgm:spPr/>
    </dgm:pt>
    <dgm:pt modelId="{4289BCA0-8C89-4A1D-8D62-F7E584174B14}" type="pres">
      <dgm:prSet presAssocID="{F504A25C-A7C9-41A7-A776-695071F678C0}" presName="rootComposite" presStyleCnt="0"/>
      <dgm:spPr/>
    </dgm:pt>
    <dgm:pt modelId="{91499E2B-028F-4E4B-8B8B-705EA95E031A}" type="pres">
      <dgm:prSet presAssocID="{F504A25C-A7C9-41A7-A776-695071F678C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422006-F42E-4EDA-BC98-C1866E0FF9A1}" type="pres">
      <dgm:prSet presAssocID="{F504A25C-A7C9-41A7-A776-695071F678C0}" presName="rootConnector" presStyleLbl="node3" presStyleIdx="1" presStyleCnt="4"/>
      <dgm:spPr/>
    </dgm:pt>
    <dgm:pt modelId="{98936C93-5305-4519-AD9F-BB1D81CFA7A5}" type="pres">
      <dgm:prSet presAssocID="{F504A25C-A7C9-41A7-A776-695071F678C0}" presName="hierChild4" presStyleCnt="0"/>
      <dgm:spPr/>
    </dgm:pt>
    <dgm:pt modelId="{47FC1312-E75A-417C-B909-F34CB1E60076}" type="pres">
      <dgm:prSet presAssocID="{F504A25C-A7C9-41A7-A776-695071F678C0}" presName="hierChild5" presStyleCnt="0"/>
      <dgm:spPr/>
    </dgm:pt>
    <dgm:pt modelId="{E907EC1D-53A7-446C-9965-8CB4B4C83B1A}" type="pres">
      <dgm:prSet presAssocID="{307EFBC1-A62D-4A83-89E8-751813533993}" presName="hierChild5" presStyleCnt="0"/>
      <dgm:spPr/>
    </dgm:pt>
    <dgm:pt modelId="{D6B4F0F8-CCB0-43A8-B55B-87DA44A28068}" type="pres">
      <dgm:prSet presAssocID="{675A2797-5044-4B8D-8AEA-A12D47F4590C}" presName="Name37" presStyleLbl="parChTrans1D2" presStyleIdx="1" presStyleCnt="2"/>
      <dgm:spPr/>
    </dgm:pt>
    <dgm:pt modelId="{9185D2FC-AAA6-40BA-9C52-CAAB5DCC9935}" type="pres">
      <dgm:prSet presAssocID="{BF4B7806-A138-4DB1-A27B-EF616D862C2F}" presName="hierRoot2" presStyleCnt="0">
        <dgm:presLayoutVars>
          <dgm:hierBranch val="init"/>
        </dgm:presLayoutVars>
      </dgm:prSet>
      <dgm:spPr/>
    </dgm:pt>
    <dgm:pt modelId="{9A60E79A-C692-4783-8792-9E3016E690DD}" type="pres">
      <dgm:prSet presAssocID="{BF4B7806-A138-4DB1-A27B-EF616D862C2F}" presName="rootComposite" presStyleCnt="0"/>
      <dgm:spPr/>
    </dgm:pt>
    <dgm:pt modelId="{D4112688-FB7A-4750-B09D-2E33164AF30E}" type="pres">
      <dgm:prSet presAssocID="{BF4B7806-A138-4DB1-A27B-EF616D862C2F}" presName="rootText" presStyleLbl="node2" presStyleIdx="1" presStyleCnt="2">
        <dgm:presLayoutVars>
          <dgm:chPref val="3"/>
        </dgm:presLayoutVars>
      </dgm:prSet>
      <dgm:spPr/>
    </dgm:pt>
    <dgm:pt modelId="{C7D291AB-81A8-4E60-86E0-8BED0A0436AC}" type="pres">
      <dgm:prSet presAssocID="{BF4B7806-A138-4DB1-A27B-EF616D862C2F}" presName="rootConnector" presStyleLbl="node2" presStyleIdx="1" presStyleCnt="2"/>
      <dgm:spPr/>
    </dgm:pt>
    <dgm:pt modelId="{5CA98F15-EC30-47F9-9EAD-62DAD44E26D6}" type="pres">
      <dgm:prSet presAssocID="{BF4B7806-A138-4DB1-A27B-EF616D862C2F}" presName="hierChild4" presStyleCnt="0"/>
      <dgm:spPr/>
    </dgm:pt>
    <dgm:pt modelId="{B7FD6246-19A3-4F45-9BC2-26F747C01D39}" type="pres">
      <dgm:prSet presAssocID="{B255D3FC-3B2E-49C4-9E64-632A6E450B9E}" presName="Name37" presStyleLbl="parChTrans1D3" presStyleIdx="2" presStyleCnt="4"/>
      <dgm:spPr/>
    </dgm:pt>
    <dgm:pt modelId="{CB530A89-0C46-4DE0-9C72-9E80DBA93117}" type="pres">
      <dgm:prSet presAssocID="{0E39F6C2-B0F7-4A81-83A7-CECC5988C371}" presName="hierRoot2" presStyleCnt="0">
        <dgm:presLayoutVars>
          <dgm:hierBranch val="init"/>
        </dgm:presLayoutVars>
      </dgm:prSet>
      <dgm:spPr/>
    </dgm:pt>
    <dgm:pt modelId="{075F10A6-93CB-44E0-AF23-763C255B4321}" type="pres">
      <dgm:prSet presAssocID="{0E39F6C2-B0F7-4A81-83A7-CECC5988C371}" presName="rootComposite" presStyleCnt="0"/>
      <dgm:spPr/>
    </dgm:pt>
    <dgm:pt modelId="{78FC4248-5694-4400-B448-228D40BE0A84}" type="pres">
      <dgm:prSet presAssocID="{0E39F6C2-B0F7-4A81-83A7-CECC5988C371}" presName="rootText" presStyleLbl="node3" presStyleIdx="2" presStyleCnt="4">
        <dgm:presLayoutVars>
          <dgm:chPref val="3"/>
        </dgm:presLayoutVars>
      </dgm:prSet>
      <dgm:spPr/>
    </dgm:pt>
    <dgm:pt modelId="{A0601240-AFF5-4731-9C7D-24CD644D526A}" type="pres">
      <dgm:prSet presAssocID="{0E39F6C2-B0F7-4A81-83A7-CECC5988C371}" presName="rootConnector" presStyleLbl="node3" presStyleIdx="2" presStyleCnt="4"/>
      <dgm:spPr/>
    </dgm:pt>
    <dgm:pt modelId="{3297384F-D7B4-4370-9941-3D7B97691591}" type="pres">
      <dgm:prSet presAssocID="{0E39F6C2-B0F7-4A81-83A7-CECC5988C371}" presName="hierChild4" presStyleCnt="0"/>
      <dgm:spPr/>
    </dgm:pt>
    <dgm:pt modelId="{ECDCC955-2C7B-4EA2-9865-8EA367091177}" type="pres">
      <dgm:prSet presAssocID="{1B3EB757-5006-49DF-B1B8-2495C534A28C}" presName="Name37" presStyleLbl="parChTrans1D4" presStyleIdx="0" presStyleCnt="2"/>
      <dgm:spPr/>
    </dgm:pt>
    <dgm:pt modelId="{99976F81-BF7B-42EE-9436-38953BCCBE21}" type="pres">
      <dgm:prSet presAssocID="{A7DAA67B-157E-4201-A2B4-A7810F51EF2C}" presName="hierRoot2" presStyleCnt="0">
        <dgm:presLayoutVars>
          <dgm:hierBranch val="init"/>
        </dgm:presLayoutVars>
      </dgm:prSet>
      <dgm:spPr/>
    </dgm:pt>
    <dgm:pt modelId="{D1FD0E1A-7C37-46A5-B530-E3B7C95BA7A8}" type="pres">
      <dgm:prSet presAssocID="{A7DAA67B-157E-4201-A2B4-A7810F51EF2C}" presName="rootComposite" presStyleCnt="0"/>
      <dgm:spPr/>
    </dgm:pt>
    <dgm:pt modelId="{FD673BA2-341B-458C-92CA-26F3F2F10FB7}" type="pres">
      <dgm:prSet presAssocID="{A7DAA67B-157E-4201-A2B4-A7810F51EF2C}" presName="rootText" presStyleLbl="node4" presStyleIdx="0" presStyleCnt="2">
        <dgm:presLayoutVars>
          <dgm:chPref val="3"/>
        </dgm:presLayoutVars>
      </dgm:prSet>
      <dgm:spPr/>
    </dgm:pt>
    <dgm:pt modelId="{981B6E7A-D77F-4662-95BA-FB66FAD56732}" type="pres">
      <dgm:prSet presAssocID="{A7DAA67B-157E-4201-A2B4-A7810F51EF2C}" presName="rootConnector" presStyleLbl="node4" presStyleIdx="0" presStyleCnt="2"/>
      <dgm:spPr/>
    </dgm:pt>
    <dgm:pt modelId="{592DDC75-6ABD-4B56-8D7C-6309270FEF57}" type="pres">
      <dgm:prSet presAssocID="{A7DAA67B-157E-4201-A2B4-A7810F51EF2C}" presName="hierChild4" presStyleCnt="0"/>
      <dgm:spPr/>
    </dgm:pt>
    <dgm:pt modelId="{A65BD6B2-1BF4-419E-BD11-4A33389DA443}" type="pres">
      <dgm:prSet presAssocID="{A7DAA67B-157E-4201-A2B4-A7810F51EF2C}" presName="hierChild5" presStyleCnt="0"/>
      <dgm:spPr/>
    </dgm:pt>
    <dgm:pt modelId="{B893E4B5-FCC1-4199-8A14-C3F93F2F36AA}" type="pres">
      <dgm:prSet presAssocID="{80B0A1F0-415A-490F-B20B-8C79E7C24B0B}" presName="Name37" presStyleLbl="parChTrans1D4" presStyleIdx="1" presStyleCnt="2"/>
      <dgm:spPr/>
    </dgm:pt>
    <dgm:pt modelId="{30D11956-2A5F-44AB-A47E-130BF2604956}" type="pres">
      <dgm:prSet presAssocID="{0FCE93ED-DC74-46A4-8D01-D0F71E467B0B}" presName="hierRoot2" presStyleCnt="0">
        <dgm:presLayoutVars>
          <dgm:hierBranch val="init"/>
        </dgm:presLayoutVars>
      </dgm:prSet>
      <dgm:spPr/>
    </dgm:pt>
    <dgm:pt modelId="{3949A2AE-9AEE-4F31-B9B4-11B33181D43B}" type="pres">
      <dgm:prSet presAssocID="{0FCE93ED-DC74-46A4-8D01-D0F71E467B0B}" presName="rootComposite" presStyleCnt="0"/>
      <dgm:spPr/>
    </dgm:pt>
    <dgm:pt modelId="{23B125EB-74A1-4DEC-BD58-6D273973870F}" type="pres">
      <dgm:prSet presAssocID="{0FCE93ED-DC74-46A4-8D01-D0F71E467B0B}" presName="rootText" presStyleLbl="node4" presStyleIdx="1" presStyleCnt="2">
        <dgm:presLayoutVars>
          <dgm:chPref val="3"/>
        </dgm:presLayoutVars>
      </dgm:prSet>
      <dgm:spPr/>
    </dgm:pt>
    <dgm:pt modelId="{E62AC46E-369A-4F55-9F43-D6754900D9EE}" type="pres">
      <dgm:prSet presAssocID="{0FCE93ED-DC74-46A4-8D01-D0F71E467B0B}" presName="rootConnector" presStyleLbl="node4" presStyleIdx="1" presStyleCnt="2"/>
      <dgm:spPr/>
    </dgm:pt>
    <dgm:pt modelId="{AE94016A-9974-4EC0-9DCB-3946892D5A1E}" type="pres">
      <dgm:prSet presAssocID="{0FCE93ED-DC74-46A4-8D01-D0F71E467B0B}" presName="hierChild4" presStyleCnt="0"/>
      <dgm:spPr/>
    </dgm:pt>
    <dgm:pt modelId="{AC410A66-3693-45F6-A165-329161CEB68F}" type="pres">
      <dgm:prSet presAssocID="{0FCE93ED-DC74-46A4-8D01-D0F71E467B0B}" presName="hierChild5" presStyleCnt="0"/>
      <dgm:spPr/>
    </dgm:pt>
    <dgm:pt modelId="{2A3FCCD5-9A84-4572-8DA5-BE2EBF2CB910}" type="pres">
      <dgm:prSet presAssocID="{0E39F6C2-B0F7-4A81-83A7-CECC5988C371}" presName="hierChild5" presStyleCnt="0"/>
      <dgm:spPr/>
    </dgm:pt>
    <dgm:pt modelId="{EE6BDCD1-FAC1-4450-8CE1-ABEFB8533FDB}" type="pres">
      <dgm:prSet presAssocID="{02682139-16E9-4180-908D-CB7843CCFB82}" presName="Name37" presStyleLbl="parChTrans1D3" presStyleIdx="3" presStyleCnt="4"/>
      <dgm:spPr/>
    </dgm:pt>
    <dgm:pt modelId="{4063753D-0B4D-4862-9861-B8FEA27D126D}" type="pres">
      <dgm:prSet presAssocID="{FD372AC4-01FB-4CD1-AD76-0D2E697CDFC7}" presName="hierRoot2" presStyleCnt="0">
        <dgm:presLayoutVars>
          <dgm:hierBranch val="init"/>
        </dgm:presLayoutVars>
      </dgm:prSet>
      <dgm:spPr/>
    </dgm:pt>
    <dgm:pt modelId="{E7229CB8-0016-4794-9789-C1BB960F125B}" type="pres">
      <dgm:prSet presAssocID="{FD372AC4-01FB-4CD1-AD76-0D2E697CDFC7}" presName="rootComposite" presStyleCnt="0"/>
      <dgm:spPr/>
    </dgm:pt>
    <dgm:pt modelId="{A426FCB8-2901-44C7-8201-1A0D52B29005}" type="pres">
      <dgm:prSet presAssocID="{FD372AC4-01FB-4CD1-AD76-0D2E697CDFC7}" presName="rootText" presStyleLbl="node3" presStyleIdx="3" presStyleCnt="4">
        <dgm:presLayoutVars>
          <dgm:chPref val="3"/>
        </dgm:presLayoutVars>
      </dgm:prSet>
      <dgm:spPr/>
    </dgm:pt>
    <dgm:pt modelId="{B106F579-C74D-4D95-8664-818BD09EDC2F}" type="pres">
      <dgm:prSet presAssocID="{FD372AC4-01FB-4CD1-AD76-0D2E697CDFC7}" presName="rootConnector" presStyleLbl="node3" presStyleIdx="3" presStyleCnt="4"/>
      <dgm:spPr/>
    </dgm:pt>
    <dgm:pt modelId="{9768788A-08B1-458A-9230-C67DA2F29C08}" type="pres">
      <dgm:prSet presAssocID="{FD372AC4-01FB-4CD1-AD76-0D2E697CDFC7}" presName="hierChild4" presStyleCnt="0"/>
      <dgm:spPr/>
    </dgm:pt>
    <dgm:pt modelId="{1A4A93F5-C0E4-4B64-9AB4-7F533B5D6A94}" type="pres">
      <dgm:prSet presAssocID="{FD372AC4-01FB-4CD1-AD76-0D2E697CDFC7}" presName="hierChild5" presStyleCnt="0"/>
      <dgm:spPr/>
    </dgm:pt>
    <dgm:pt modelId="{FF5B8D63-6549-4476-8608-90BE0C213621}" type="pres">
      <dgm:prSet presAssocID="{BF4B7806-A138-4DB1-A27B-EF616D862C2F}" presName="hierChild5" presStyleCnt="0"/>
      <dgm:spPr/>
    </dgm:pt>
    <dgm:pt modelId="{0747DAF7-5C7A-462D-BEC9-95277D213186}" type="pres">
      <dgm:prSet presAssocID="{52E981B2-361C-4375-BA22-9984A234A05F}" presName="hierChild3" presStyleCnt="0"/>
      <dgm:spPr/>
    </dgm:pt>
  </dgm:ptLst>
  <dgm:cxnLst>
    <dgm:cxn modelId="{C82EB4BB-AA68-4BB5-832F-41D1AB5649B1}" type="presOf" srcId="{80B0A1F0-415A-490F-B20B-8C79E7C24B0B}" destId="{B893E4B5-FCC1-4199-8A14-C3F93F2F36AA}" srcOrd="0" destOrd="0" presId="urn:microsoft.com/office/officeart/2005/8/layout/orgChart1"/>
    <dgm:cxn modelId="{46878E60-CBB1-4F27-B46C-211C93FD8E95}" srcId="{BF4B7806-A138-4DB1-A27B-EF616D862C2F}" destId="{FD372AC4-01FB-4CD1-AD76-0D2E697CDFC7}" srcOrd="1" destOrd="0" parTransId="{02682139-16E9-4180-908D-CB7843CCFB82}" sibTransId="{21594843-C3CA-48DF-B4D8-F427CC164B02}"/>
    <dgm:cxn modelId="{C69A9C39-9946-45DF-8369-79ED13A2BA70}" type="presOf" srcId="{0FCE93ED-DC74-46A4-8D01-D0F71E467B0B}" destId="{E62AC46E-369A-4F55-9F43-D6754900D9EE}" srcOrd="1" destOrd="0" presId="urn:microsoft.com/office/officeart/2005/8/layout/orgChart1"/>
    <dgm:cxn modelId="{DBE3BBF1-C531-4A82-AEB5-38B052196D53}" type="presOf" srcId="{FD372AC4-01FB-4CD1-AD76-0D2E697CDFC7}" destId="{A426FCB8-2901-44C7-8201-1A0D52B29005}" srcOrd="0" destOrd="0" presId="urn:microsoft.com/office/officeart/2005/8/layout/orgChart1"/>
    <dgm:cxn modelId="{BFE58438-91A8-4CDD-9B95-A410F30EF3B2}" type="presOf" srcId="{0502C587-67AC-47E8-AAF3-BF19147B0710}" destId="{3F7BE523-62DF-445E-8313-A798D59C9ACB}" srcOrd="0" destOrd="0" presId="urn:microsoft.com/office/officeart/2005/8/layout/orgChart1"/>
    <dgm:cxn modelId="{5AF65B60-1337-4068-A5C6-662A5E794029}" type="presOf" srcId="{307EFBC1-A62D-4A83-89E8-751813533993}" destId="{7EA2378C-8E7C-4CBE-A931-F338571F2DE6}" srcOrd="0" destOrd="0" presId="urn:microsoft.com/office/officeart/2005/8/layout/orgChart1"/>
    <dgm:cxn modelId="{6973F1A3-5C48-4B82-9849-1BA6D6305FDD}" srcId="{0E39F6C2-B0F7-4A81-83A7-CECC5988C371}" destId="{0FCE93ED-DC74-46A4-8D01-D0F71E467B0B}" srcOrd="1" destOrd="0" parTransId="{80B0A1F0-415A-490F-B20B-8C79E7C24B0B}" sibTransId="{824B8B2A-E90A-46FA-B815-7297966FCA8A}"/>
    <dgm:cxn modelId="{4132E58A-4953-4B38-B4BD-9B2E08F45592}" type="presOf" srcId="{F504A25C-A7C9-41A7-A776-695071F678C0}" destId="{91499E2B-028F-4E4B-8B8B-705EA95E031A}" srcOrd="0" destOrd="0" presId="urn:microsoft.com/office/officeart/2005/8/layout/orgChart1"/>
    <dgm:cxn modelId="{3CA56CD5-3E88-4D9B-B9EE-C4C2951F85BA}" type="presOf" srcId="{BB505117-6801-410F-AECB-5E8D18E4456C}" destId="{A7C2C70E-1E7F-43FB-BBC9-3AB02B56807B}" srcOrd="1" destOrd="0" presId="urn:microsoft.com/office/officeart/2005/8/layout/orgChart1"/>
    <dgm:cxn modelId="{D126ACFB-D62B-489A-805C-54CF93E698D6}" type="presOf" srcId="{FD372AC4-01FB-4CD1-AD76-0D2E697CDFC7}" destId="{B106F579-C74D-4D95-8664-818BD09EDC2F}" srcOrd="1" destOrd="0" presId="urn:microsoft.com/office/officeart/2005/8/layout/orgChart1"/>
    <dgm:cxn modelId="{623AB3A8-C506-4C0E-AFB0-7B8BD67D4F96}" srcId="{52E981B2-361C-4375-BA22-9984A234A05F}" destId="{BF4B7806-A138-4DB1-A27B-EF616D862C2F}" srcOrd="1" destOrd="0" parTransId="{675A2797-5044-4B8D-8AEA-A12D47F4590C}" sibTransId="{51A2C26E-834D-42D1-9BA6-D0424CA58CF0}"/>
    <dgm:cxn modelId="{90D239B9-F83F-4477-8293-311174A069EA}" type="presOf" srcId="{B255D3FC-3B2E-49C4-9E64-632A6E450B9E}" destId="{B7FD6246-19A3-4F45-9BC2-26F747C01D39}" srcOrd="0" destOrd="0" presId="urn:microsoft.com/office/officeart/2005/8/layout/orgChart1"/>
    <dgm:cxn modelId="{32536056-CF98-4ADE-AC3F-E821DC01A38F}" srcId="{BF4B7806-A138-4DB1-A27B-EF616D862C2F}" destId="{0E39F6C2-B0F7-4A81-83A7-CECC5988C371}" srcOrd="0" destOrd="0" parTransId="{B255D3FC-3B2E-49C4-9E64-632A6E450B9E}" sibTransId="{99F5D759-AE20-478D-B165-46283D0FBC12}"/>
    <dgm:cxn modelId="{16F3708E-4C98-4F5D-A86C-17EC2974D13A}" type="presOf" srcId="{307EFBC1-A62D-4A83-89E8-751813533993}" destId="{B6CA4BAC-4E85-47C0-B248-9DF9E291E42D}" srcOrd="1" destOrd="0" presId="urn:microsoft.com/office/officeart/2005/8/layout/orgChart1"/>
    <dgm:cxn modelId="{D3AE0F83-B3D9-4F97-905B-D279D33A3934}" srcId="{52E981B2-361C-4375-BA22-9984A234A05F}" destId="{307EFBC1-A62D-4A83-89E8-751813533993}" srcOrd="0" destOrd="0" parTransId="{2558C8CD-CCB9-4895-B758-9B29AFBA25D8}" sibTransId="{EEC3A683-A026-41A0-B8EE-4B040A264C89}"/>
    <dgm:cxn modelId="{287B1AE1-9384-43A7-B609-2B62C4333DA0}" type="presOf" srcId="{0E39F6C2-B0F7-4A81-83A7-CECC5988C371}" destId="{A0601240-AFF5-4731-9C7D-24CD644D526A}" srcOrd="1" destOrd="0" presId="urn:microsoft.com/office/officeart/2005/8/layout/orgChart1"/>
    <dgm:cxn modelId="{46CF8CEC-0300-4050-8FB9-9FCD3801E1FF}" type="presOf" srcId="{A7DAA67B-157E-4201-A2B4-A7810F51EF2C}" destId="{FD673BA2-341B-458C-92CA-26F3F2F10FB7}" srcOrd="0" destOrd="0" presId="urn:microsoft.com/office/officeart/2005/8/layout/orgChart1"/>
    <dgm:cxn modelId="{4EEF4D0F-DE43-4202-874E-BB734202F082}" type="presOf" srcId="{52E981B2-361C-4375-BA22-9984A234A05F}" destId="{9313B170-DDC2-4E3D-A055-579D4B4CA554}" srcOrd="1" destOrd="0" presId="urn:microsoft.com/office/officeart/2005/8/layout/orgChart1"/>
    <dgm:cxn modelId="{2146EFF0-1096-4DAD-8E80-7D98FBC9F5B2}" type="presOf" srcId="{02682139-16E9-4180-908D-CB7843CCFB82}" destId="{EE6BDCD1-FAC1-4450-8CE1-ABEFB8533FDB}" srcOrd="0" destOrd="0" presId="urn:microsoft.com/office/officeart/2005/8/layout/orgChart1"/>
    <dgm:cxn modelId="{DA6995A1-9205-4B1F-9C13-BC75416344AF}" type="presOf" srcId="{BB505117-6801-410F-AECB-5E8D18E4456C}" destId="{513ACC8A-9AD4-4E66-A762-50CD8D4845CB}" srcOrd="0" destOrd="0" presId="urn:microsoft.com/office/officeart/2005/8/layout/orgChart1"/>
    <dgm:cxn modelId="{3A6265A6-2F6D-488F-952E-7C543568317B}" type="presOf" srcId="{1B3EB757-5006-49DF-B1B8-2495C534A28C}" destId="{ECDCC955-2C7B-4EA2-9865-8EA367091177}" srcOrd="0" destOrd="0" presId="urn:microsoft.com/office/officeart/2005/8/layout/orgChart1"/>
    <dgm:cxn modelId="{E368DDDC-EDA4-49D2-A5FD-4E21083C7A14}" srcId="{307EFBC1-A62D-4A83-89E8-751813533993}" destId="{F504A25C-A7C9-41A7-A776-695071F678C0}" srcOrd="1" destOrd="0" parTransId="{5F06F6BB-4070-4840-86FD-ABB5B9583747}" sibTransId="{CE4BE690-D6CA-4515-BB7B-1C078F8554A4}"/>
    <dgm:cxn modelId="{2CD25012-7D6F-4CF6-9933-5FF07AC44EEC}" type="presOf" srcId="{BF4B7806-A138-4DB1-A27B-EF616D862C2F}" destId="{D4112688-FB7A-4750-B09D-2E33164AF30E}" srcOrd="0" destOrd="0" presId="urn:microsoft.com/office/officeart/2005/8/layout/orgChart1"/>
    <dgm:cxn modelId="{F4E0E61B-EDD4-4699-AD4F-41C1F38810B9}" type="presOf" srcId="{675A2797-5044-4B8D-8AEA-A12D47F4590C}" destId="{D6B4F0F8-CCB0-43A8-B55B-87DA44A28068}" srcOrd="0" destOrd="0" presId="urn:microsoft.com/office/officeart/2005/8/layout/orgChart1"/>
    <dgm:cxn modelId="{F47CBEA7-049C-45A2-9A12-B5E9ABBCEB93}" type="presOf" srcId="{F33B5CD9-8EE0-4A9F-AAD6-F59712E9E4FC}" destId="{BF5FD21A-6E5C-4A79-8336-81C4E57B3414}" srcOrd="0" destOrd="0" presId="urn:microsoft.com/office/officeart/2005/8/layout/orgChart1"/>
    <dgm:cxn modelId="{A543B309-2854-4EB8-AC3F-2404281B5DD4}" type="presOf" srcId="{BF4B7806-A138-4DB1-A27B-EF616D862C2F}" destId="{C7D291AB-81A8-4E60-86E0-8BED0A0436AC}" srcOrd="1" destOrd="0" presId="urn:microsoft.com/office/officeart/2005/8/layout/orgChart1"/>
    <dgm:cxn modelId="{A8DDB871-5D4E-44B4-9834-01C8A72E8B7D}" srcId="{0502C587-67AC-47E8-AAF3-BF19147B0710}" destId="{52E981B2-361C-4375-BA22-9984A234A05F}" srcOrd="0" destOrd="0" parTransId="{E6E9C2A4-8B08-4C54-975A-FDAF15F9F335}" sibTransId="{07979B00-6839-4761-8073-03E7CBBA5239}"/>
    <dgm:cxn modelId="{7E848BF6-0F0B-47D0-B7CA-8F7C299DA65E}" type="presOf" srcId="{52E981B2-361C-4375-BA22-9984A234A05F}" destId="{40ACF977-E9B6-4CB0-A1C0-6BCDDC45AC1C}" srcOrd="0" destOrd="0" presId="urn:microsoft.com/office/officeart/2005/8/layout/orgChart1"/>
    <dgm:cxn modelId="{0F18F055-2438-48FD-B4D3-BC87FFB18E7F}" type="presOf" srcId="{0FCE93ED-DC74-46A4-8D01-D0F71E467B0B}" destId="{23B125EB-74A1-4DEC-BD58-6D273973870F}" srcOrd="0" destOrd="0" presId="urn:microsoft.com/office/officeart/2005/8/layout/orgChart1"/>
    <dgm:cxn modelId="{CC6C2138-C8E8-4936-A95B-4CA661E8E878}" type="presOf" srcId="{0E39F6C2-B0F7-4A81-83A7-CECC5988C371}" destId="{78FC4248-5694-4400-B448-228D40BE0A84}" srcOrd="0" destOrd="0" presId="urn:microsoft.com/office/officeart/2005/8/layout/orgChart1"/>
    <dgm:cxn modelId="{2787E2A6-E075-4C6E-8119-FF4B432C9044}" type="presOf" srcId="{A7DAA67B-157E-4201-A2B4-A7810F51EF2C}" destId="{981B6E7A-D77F-4662-95BA-FB66FAD56732}" srcOrd="1" destOrd="0" presId="urn:microsoft.com/office/officeart/2005/8/layout/orgChart1"/>
    <dgm:cxn modelId="{318FB155-6414-429D-AB16-EF784431C564}" srcId="{307EFBC1-A62D-4A83-89E8-751813533993}" destId="{BB505117-6801-410F-AECB-5E8D18E4456C}" srcOrd="0" destOrd="0" parTransId="{F33B5CD9-8EE0-4A9F-AAD6-F59712E9E4FC}" sibTransId="{E6BB9F4B-09CA-4B74-AE54-E8F151B138A8}"/>
    <dgm:cxn modelId="{F014FAFE-0858-4D72-9E93-5A0BE56B97E3}" type="presOf" srcId="{F504A25C-A7C9-41A7-A776-695071F678C0}" destId="{65422006-F42E-4EDA-BC98-C1866E0FF9A1}" srcOrd="1" destOrd="0" presId="urn:microsoft.com/office/officeart/2005/8/layout/orgChart1"/>
    <dgm:cxn modelId="{0D692285-9556-492E-98B7-C9335C307C4F}" type="presOf" srcId="{5F06F6BB-4070-4840-86FD-ABB5B9583747}" destId="{04AB5B37-7AA1-491F-B016-1B095F44D846}" srcOrd="0" destOrd="0" presId="urn:microsoft.com/office/officeart/2005/8/layout/orgChart1"/>
    <dgm:cxn modelId="{254022F6-5ADC-42F7-A0BA-C80C9B249A33}" type="presOf" srcId="{2558C8CD-CCB9-4895-B758-9B29AFBA25D8}" destId="{E8AF8308-7311-4F8C-AE27-C560914B4248}" srcOrd="0" destOrd="0" presId="urn:microsoft.com/office/officeart/2005/8/layout/orgChart1"/>
    <dgm:cxn modelId="{2D640274-CCE9-456B-9444-F8E2CBA6DAB2}" srcId="{0E39F6C2-B0F7-4A81-83A7-CECC5988C371}" destId="{A7DAA67B-157E-4201-A2B4-A7810F51EF2C}" srcOrd="0" destOrd="0" parTransId="{1B3EB757-5006-49DF-B1B8-2495C534A28C}" sibTransId="{7DCEA345-F8E5-4ABB-8AFF-CE301965FAA9}"/>
    <dgm:cxn modelId="{8CD92725-05D1-4CFB-B3E6-D0C07588AD22}" type="presParOf" srcId="{3F7BE523-62DF-445E-8313-A798D59C9ACB}" destId="{8C1EDB86-D461-4284-94EE-3F40EF7909C2}" srcOrd="0" destOrd="0" presId="urn:microsoft.com/office/officeart/2005/8/layout/orgChart1"/>
    <dgm:cxn modelId="{46ECE239-32BC-44AE-B650-FDBCFB5327CB}" type="presParOf" srcId="{8C1EDB86-D461-4284-94EE-3F40EF7909C2}" destId="{C7BC4031-8E4A-4C0E-91BB-0EA354CDDB3B}" srcOrd="0" destOrd="0" presId="urn:microsoft.com/office/officeart/2005/8/layout/orgChart1"/>
    <dgm:cxn modelId="{93071D45-948F-4080-BAA0-08325CDD3C31}" type="presParOf" srcId="{C7BC4031-8E4A-4C0E-91BB-0EA354CDDB3B}" destId="{40ACF977-E9B6-4CB0-A1C0-6BCDDC45AC1C}" srcOrd="0" destOrd="0" presId="urn:microsoft.com/office/officeart/2005/8/layout/orgChart1"/>
    <dgm:cxn modelId="{F5721CA6-9294-4CAC-BD29-04C856D48ECF}" type="presParOf" srcId="{C7BC4031-8E4A-4C0E-91BB-0EA354CDDB3B}" destId="{9313B170-DDC2-4E3D-A055-579D4B4CA554}" srcOrd="1" destOrd="0" presId="urn:microsoft.com/office/officeart/2005/8/layout/orgChart1"/>
    <dgm:cxn modelId="{5C90F4C2-2287-48E4-A7F4-8D7D4D822FE6}" type="presParOf" srcId="{8C1EDB86-D461-4284-94EE-3F40EF7909C2}" destId="{D67F225E-C63E-4DA8-B5AE-3071EE053492}" srcOrd="1" destOrd="0" presId="urn:microsoft.com/office/officeart/2005/8/layout/orgChart1"/>
    <dgm:cxn modelId="{19E9C15C-F1A6-41EA-A07F-0E8093BE9CE3}" type="presParOf" srcId="{D67F225E-C63E-4DA8-B5AE-3071EE053492}" destId="{E8AF8308-7311-4F8C-AE27-C560914B4248}" srcOrd="0" destOrd="0" presId="urn:microsoft.com/office/officeart/2005/8/layout/orgChart1"/>
    <dgm:cxn modelId="{8AA1B318-3B2E-480F-8E67-DD68A22389FF}" type="presParOf" srcId="{D67F225E-C63E-4DA8-B5AE-3071EE053492}" destId="{1B95410F-27FF-4223-AF3D-024F75296FBC}" srcOrd="1" destOrd="0" presId="urn:microsoft.com/office/officeart/2005/8/layout/orgChart1"/>
    <dgm:cxn modelId="{7D49C4E7-36F1-4998-885B-58868F6D0C00}" type="presParOf" srcId="{1B95410F-27FF-4223-AF3D-024F75296FBC}" destId="{C54E0144-B902-49D1-B042-DDD0A224AC29}" srcOrd="0" destOrd="0" presId="urn:microsoft.com/office/officeart/2005/8/layout/orgChart1"/>
    <dgm:cxn modelId="{2ACAB0C7-964B-4C47-A620-0B0FB2C9590E}" type="presParOf" srcId="{C54E0144-B902-49D1-B042-DDD0A224AC29}" destId="{7EA2378C-8E7C-4CBE-A931-F338571F2DE6}" srcOrd="0" destOrd="0" presId="urn:microsoft.com/office/officeart/2005/8/layout/orgChart1"/>
    <dgm:cxn modelId="{94CB91E5-B365-44F5-8D16-FE478448F01C}" type="presParOf" srcId="{C54E0144-B902-49D1-B042-DDD0A224AC29}" destId="{B6CA4BAC-4E85-47C0-B248-9DF9E291E42D}" srcOrd="1" destOrd="0" presId="urn:microsoft.com/office/officeart/2005/8/layout/orgChart1"/>
    <dgm:cxn modelId="{C1B39A1A-5140-4E58-AD56-2CE40E81C779}" type="presParOf" srcId="{1B95410F-27FF-4223-AF3D-024F75296FBC}" destId="{FE0B1AA8-CA2A-4342-8655-35A2F0E356A4}" srcOrd="1" destOrd="0" presId="urn:microsoft.com/office/officeart/2005/8/layout/orgChart1"/>
    <dgm:cxn modelId="{940F3BC9-EE25-4DC1-85E9-24D4190A9A77}" type="presParOf" srcId="{FE0B1AA8-CA2A-4342-8655-35A2F0E356A4}" destId="{BF5FD21A-6E5C-4A79-8336-81C4E57B3414}" srcOrd="0" destOrd="0" presId="urn:microsoft.com/office/officeart/2005/8/layout/orgChart1"/>
    <dgm:cxn modelId="{B3AFD112-6012-4C01-A0D6-B7CE04B2F303}" type="presParOf" srcId="{FE0B1AA8-CA2A-4342-8655-35A2F0E356A4}" destId="{DFAA8D92-112F-4E56-9B33-E1D8E8B0D150}" srcOrd="1" destOrd="0" presId="urn:microsoft.com/office/officeart/2005/8/layout/orgChart1"/>
    <dgm:cxn modelId="{23971466-C0DF-44C7-93DA-4B4447755E1D}" type="presParOf" srcId="{DFAA8D92-112F-4E56-9B33-E1D8E8B0D150}" destId="{34B5319B-BAA5-4C64-99EA-3D44962A6654}" srcOrd="0" destOrd="0" presId="urn:microsoft.com/office/officeart/2005/8/layout/orgChart1"/>
    <dgm:cxn modelId="{95293E3E-01FC-47E0-9E64-68ED982A2AD9}" type="presParOf" srcId="{34B5319B-BAA5-4C64-99EA-3D44962A6654}" destId="{513ACC8A-9AD4-4E66-A762-50CD8D4845CB}" srcOrd="0" destOrd="0" presId="urn:microsoft.com/office/officeart/2005/8/layout/orgChart1"/>
    <dgm:cxn modelId="{7215BD4C-EF91-43F1-91C8-8602DF7F3CF2}" type="presParOf" srcId="{34B5319B-BAA5-4C64-99EA-3D44962A6654}" destId="{A7C2C70E-1E7F-43FB-BBC9-3AB02B56807B}" srcOrd="1" destOrd="0" presId="urn:microsoft.com/office/officeart/2005/8/layout/orgChart1"/>
    <dgm:cxn modelId="{070A6115-CDDC-49D0-8809-EB571DE52B18}" type="presParOf" srcId="{DFAA8D92-112F-4E56-9B33-E1D8E8B0D150}" destId="{92899197-1329-418D-995F-ABEEAC289FD8}" srcOrd="1" destOrd="0" presId="urn:microsoft.com/office/officeart/2005/8/layout/orgChart1"/>
    <dgm:cxn modelId="{5C30FCF9-625F-4336-86B3-9CE6FC55FDC2}" type="presParOf" srcId="{DFAA8D92-112F-4E56-9B33-E1D8E8B0D150}" destId="{041AFB6E-3271-4B4B-AD29-6613D30F0C0A}" srcOrd="2" destOrd="0" presId="urn:microsoft.com/office/officeart/2005/8/layout/orgChart1"/>
    <dgm:cxn modelId="{CD3C9B98-A38C-47E5-8C48-8FFD2C406D46}" type="presParOf" srcId="{FE0B1AA8-CA2A-4342-8655-35A2F0E356A4}" destId="{04AB5B37-7AA1-491F-B016-1B095F44D846}" srcOrd="2" destOrd="0" presId="urn:microsoft.com/office/officeart/2005/8/layout/orgChart1"/>
    <dgm:cxn modelId="{9D33228A-D923-4F8D-A3D4-02BC0318AAB5}" type="presParOf" srcId="{FE0B1AA8-CA2A-4342-8655-35A2F0E356A4}" destId="{D2CCB42F-1F34-4354-B668-1EDF0E234ADE}" srcOrd="3" destOrd="0" presId="urn:microsoft.com/office/officeart/2005/8/layout/orgChart1"/>
    <dgm:cxn modelId="{8B7FDDC6-4679-401E-95D4-6A35375E8DA0}" type="presParOf" srcId="{D2CCB42F-1F34-4354-B668-1EDF0E234ADE}" destId="{4289BCA0-8C89-4A1D-8D62-F7E584174B14}" srcOrd="0" destOrd="0" presId="urn:microsoft.com/office/officeart/2005/8/layout/orgChart1"/>
    <dgm:cxn modelId="{A793006A-C32C-47EC-870A-AFDE4DB9F4D1}" type="presParOf" srcId="{4289BCA0-8C89-4A1D-8D62-F7E584174B14}" destId="{91499E2B-028F-4E4B-8B8B-705EA95E031A}" srcOrd="0" destOrd="0" presId="urn:microsoft.com/office/officeart/2005/8/layout/orgChart1"/>
    <dgm:cxn modelId="{C90B84FF-F644-4D39-8A76-619DBBAD8506}" type="presParOf" srcId="{4289BCA0-8C89-4A1D-8D62-F7E584174B14}" destId="{65422006-F42E-4EDA-BC98-C1866E0FF9A1}" srcOrd="1" destOrd="0" presId="urn:microsoft.com/office/officeart/2005/8/layout/orgChart1"/>
    <dgm:cxn modelId="{C5007224-9C22-40A5-8620-8F7513831F12}" type="presParOf" srcId="{D2CCB42F-1F34-4354-B668-1EDF0E234ADE}" destId="{98936C93-5305-4519-AD9F-BB1D81CFA7A5}" srcOrd="1" destOrd="0" presId="urn:microsoft.com/office/officeart/2005/8/layout/orgChart1"/>
    <dgm:cxn modelId="{F9EB8EBA-C529-41F4-B1FF-C9309B545923}" type="presParOf" srcId="{D2CCB42F-1F34-4354-B668-1EDF0E234ADE}" destId="{47FC1312-E75A-417C-B909-F34CB1E60076}" srcOrd="2" destOrd="0" presId="urn:microsoft.com/office/officeart/2005/8/layout/orgChart1"/>
    <dgm:cxn modelId="{88869D14-2A5D-4618-A191-C57072DE51D8}" type="presParOf" srcId="{1B95410F-27FF-4223-AF3D-024F75296FBC}" destId="{E907EC1D-53A7-446C-9965-8CB4B4C83B1A}" srcOrd="2" destOrd="0" presId="urn:microsoft.com/office/officeart/2005/8/layout/orgChart1"/>
    <dgm:cxn modelId="{274DA17A-3562-437E-AE1C-C752B8DCE8B3}" type="presParOf" srcId="{D67F225E-C63E-4DA8-B5AE-3071EE053492}" destId="{D6B4F0F8-CCB0-43A8-B55B-87DA44A28068}" srcOrd="2" destOrd="0" presId="urn:microsoft.com/office/officeart/2005/8/layout/orgChart1"/>
    <dgm:cxn modelId="{61767AF6-6B47-49D4-92E1-B4E7EB8D8369}" type="presParOf" srcId="{D67F225E-C63E-4DA8-B5AE-3071EE053492}" destId="{9185D2FC-AAA6-40BA-9C52-CAAB5DCC9935}" srcOrd="3" destOrd="0" presId="urn:microsoft.com/office/officeart/2005/8/layout/orgChart1"/>
    <dgm:cxn modelId="{633A0329-D0C8-475D-8382-064E2940108A}" type="presParOf" srcId="{9185D2FC-AAA6-40BA-9C52-CAAB5DCC9935}" destId="{9A60E79A-C692-4783-8792-9E3016E690DD}" srcOrd="0" destOrd="0" presId="urn:microsoft.com/office/officeart/2005/8/layout/orgChart1"/>
    <dgm:cxn modelId="{EFB0F221-FBFE-4BD9-AA0C-4482036A2D72}" type="presParOf" srcId="{9A60E79A-C692-4783-8792-9E3016E690DD}" destId="{D4112688-FB7A-4750-B09D-2E33164AF30E}" srcOrd="0" destOrd="0" presId="urn:microsoft.com/office/officeart/2005/8/layout/orgChart1"/>
    <dgm:cxn modelId="{F2DB1162-0424-469B-A3BB-68F04E861B45}" type="presParOf" srcId="{9A60E79A-C692-4783-8792-9E3016E690DD}" destId="{C7D291AB-81A8-4E60-86E0-8BED0A0436AC}" srcOrd="1" destOrd="0" presId="urn:microsoft.com/office/officeart/2005/8/layout/orgChart1"/>
    <dgm:cxn modelId="{4D3D1A14-B814-4B78-8AD7-3D65EC4B0816}" type="presParOf" srcId="{9185D2FC-AAA6-40BA-9C52-CAAB5DCC9935}" destId="{5CA98F15-EC30-47F9-9EAD-62DAD44E26D6}" srcOrd="1" destOrd="0" presId="urn:microsoft.com/office/officeart/2005/8/layout/orgChart1"/>
    <dgm:cxn modelId="{27CEE57B-C3F4-4788-AD6A-5C5CFA5A7274}" type="presParOf" srcId="{5CA98F15-EC30-47F9-9EAD-62DAD44E26D6}" destId="{B7FD6246-19A3-4F45-9BC2-26F747C01D39}" srcOrd="0" destOrd="0" presId="urn:microsoft.com/office/officeart/2005/8/layout/orgChart1"/>
    <dgm:cxn modelId="{477E56BE-DF28-4219-81D9-625E829225D4}" type="presParOf" srcId="{5CA98F15-EC30-47F9-9EAD-62DAD44E26D6}" destId="{CB530A89-0C46-4DE0-9C72-9E80DBA93117}" srcOrd="1" destOrd="0" presId="urn:microsoft.com/office/officeart/2005/8/layout/orgChart1"/>
    <dgm:cxn modelId="{DFCB98E9-D348-401D-8037-4D106222722B}" type="presParOf" srcId="{CB530A89-0C46-4DE0-9C72-9E80DBA93117}" destId="{075F10A6-93CB-44E0-AF23-763C255B4321}" srcOrd="0" destOrd="0" presId="urn:microsoft.com/office/officeart/2005/8/layout/orgChart1"/>
    <dgm:cxn modelId="{894708E3-CA8F-4A8A-A321-9EBEFD381E7B}" type="presParOf" srcId="{075F10A6-93CB-44E0-AF23-763C255B4321}" destId="{78FC4248-5694-4400-B448-228D40BE0A84}" srcOrd="0" destOrd="0" presId="urn:microsoft.com/office/officeart/2005/8/layout/orgChart1"/>
    <dgm:cxn modelId="{DEBC39EB-E1CF-40C2-A907-898317F40ED2}" type="presParOf" srcId="{075F10A6-93CB-44E0-AF23-763C255B4321}" destId="{A0601240-AFF5-4731-9C7D-24CD644D526A}" srcOrd="1" destOrd="0" presId="urn:microsoft.com/office/officeart/2005/8/layout/orgChart1"/>
    <dgm:cxn modelId="{81CFF033-DF8A-4307-BA8A-904030E1DF2E}" type="presParOf" srcId="{CB530A89-0C46-4DE0-9C72-9E80DBA93117}" destId="{3297384F-D7B4-4370-9941-3D7B97691591}" srcOrd="1" destOrd="0" presId="urn:microsoft.com/office/officeart/2005/8/layout/orgChart1"/>
    <dgm:cxn modelId="{AEE5CC75-2123-4136-98BA-CD21569B1939}" type="presParOf" srcId="{3297384F-D7B4-4370-9941-3D7B97691591}" destId="{ECDCC955-2C7B-4EA2-9865-8EA367091177}" srcOrd="0" destOrd="0" presId="urn:microsoft.com/office/officeart/2005/8/layout/orgChart1"/>
    <dgm:cxn modelId="{FB170319-7CA3-4EE7-AC19-A3CD8B48BAB4}" type="presParOf" srcId="{3297384F-D7B4-4370-9941-3D7B97691591}" destId="{99976F81-BF7B-42EE-9436-38953BCCBE21}" srcOrd="1" destOrd="0" presId="urn:microsoft.com/office/officeart/2005/8/layout/orgChart1"/>
    <dgm:cxn modelId="{6E6C516C-661F-4E11-8EB7-C4785027A940}" type="presParOf" srcId="{99976F81-BF7B-42EE-9436-38953BCCBE21}" destId="{D1FD0E1A-7C37-46A5-B530-E3B7C95BA7A8}" srcOrd="0" destOrd="0" presId="urn:microsoft.com/office/officeart/2005/8/layout/orgChart1"/>
    <dgm:cxn modelId="{86033DA2-F4B8-4585-B1FF-464477817FE9}" type="presParOf" srcId="{D1FD0E1A-7C37-46A5-B530-E3B7C95BA7A8}" destId="{FD673BA2-341B-458C-92CA-26F3F2F10FB7}" srcOrd="0" destOrd="0" presId="urn:microsoft.com/office/officeart/2005/8/layout/orgChart1"/>
    <dgm:cxn modelId="{C86D473D-E812-492B-932A-631E85D20F85}" type="presParOf" srcId="{D1FD0E1A-7C37-46A5-B530-E3B7C95BA7A8}" destId="{981B6E7A-D77F-4662-95BA-FB66FAD56732}" srcOrd="1" destOrd="0" presId="urn:microsoft.com/office/officeart/2005/8/layout/orgChart1"/>
    <dgm:cxn modelId="{6664C418-7C95-4445-83F2-59C25665DC72}" type="presParOf" srcId="{99976F81-BF7B-42EE-9436-38953BCCBE21}" destId="{592DDC75-6ABD-4B56-8D7C-6309270FEF57}" srcOrd="1" destOrd="0" presId="urn:microsoft.com/office/officeart/2005/8/layout/orgChart1"/>
    <dgm:cxn modelId="{3BCCC984-5844-42A7-8280-93FEB8020517}" type="presParOf" srcId="{99976F81-BF7B-42EE-9436-38953BCCBE21}" destId="{A65BD6B2-1BF4-419E-BD11-4A33389DA443}" srcOrd="2" destOrd="0" presId="urn:microsoft.com/office/officeart/2005/8/layout/orgChart1"/>
    <dgm:cxn modelId="{0DE63B8A-0A90-43FF-BDCB-102844C44C8A}" type="presParOf" srcId="{3297384F-D7B4-4370-9941-3D7B97691591}" destId="{B893E4B5-FCC1-4199-8A14-C3F93F2F36AA}" srcOrd="2" destOrd="0" presId="urn:microsoft.com/office/officeart/2005/8/layout/orgChart1"/>
    <dgm:cxn modelId="{4FB795A9-4D1D-4A67-BE55-F40ACB1379EF}" type="presParOf" srcId="{3297384F-D7B4-4370-9941-3D7B97691591}" destId="{30D11956-2A5F-44AB-A47E-130BF2604956}" srcOrd="3" destOrd="0" presId="urn:microsoft.com/office/officeart/2005/8/layout/orgChart1"/>
    <dgm:cxn modelId="{2CF51E52-A5AE-43A3-B844-891ABD4CD0CF}" type="presParOf" srcId="{30D11956-2A5F-44AB-A47E-130BF2604956}" destId="{3949A2AE-9AEE-4F31-B9B4-11B33181D43B}" srcOrd="0" destOrd="0" presId="urn:microsoft.com/office/officeart/2005/8/layout/orgChart1"/>
    <dgm:cxn modelId="{EB0348A6-6CA5-43FA-847A-87A0870C0BC0}" type="presParOf" srcId="{3949A2AE-9AEE-4F31-B9B4-11B33181D43B}" destId="{23B125EB-74A1-4DEC-BD58-6D273973870F}" srcOrd="0" destOrd="0" presId="urn:microsoft.com/office/officeart/2005/8/layout/orgChart1"/>
    <dgm:cxn modelId="{551AEE33-7287-42D1-97EF-F2321BF8B88C}" type="presParOf" srcId="{3949A2AE-9AEE-4F31-B9B4-11B33181D43B}" destId="{E62AC46E-369A-4F55-9F43-D6754900D9EE}" srcOrd="1" destOrd="0" presId="urn:microsoft.com/office/officeart/2005/8/layout/orgChart1"/>
    <dgm:cxn modelId="{CBCE5202-2443-48C4-850E-A0D8F923D28A}" type="presParOf" srcId="{30D11956-2A5F-44AB-A47E-130BF2604956}" destId="{AE94016A-9974-4EC0-9DCB-3946892D5A1E}" srcOrd="1" destOrd="0" presId="urn:microsoft.com/office/officeart/2005/8/layout/orgChart1"/>
    <dgm:cxn modelId="{3F1A37F2-B749-489C-B818-71867644220B}" type="presParOf" srcId="{30D11956-2A5F-44AB-A47E-130BF2604956}" destId="{AC410A66-3693-45F6-A165-329161CEB68F}" srcOrd="2" destOrd="0" presId="urn:microsoft.com/office/officeart/2005/8/layout/orgChart1"/>
    <dgm:cxn modelId="{2E6B54AB-9107-457A-94C9-5B39560B591C}" type="presParOf" srcId="{CB530A89-0C46-4DE0-9C72-9E80DBA93117}" destId="{2A3FCCD5-9A84-4572-8DA5-BE2EBF2CB910}" srcOrd="2" destOrd="0" presId="urn:microsoft.com/office/officeart/2005/8/layout/orgChart1"/>
    <dgm:cxn modelId="{9E00C95A-8CE5-45EE-B178-DAF3F4152EE4}" type="presParOf" srcId="{5CA98F15-EC30-47F9-9EAD-62DAD44E26D6}" destId="{EE6BDCD1-FAC1-4450-8CE1-ABEFB8533FDB}" srcOrd="2" destOrd="0" presId="urn:microsoft.com/office/officeart/2005/8/layout/orgChart1"/>
    <dgm:cxn modelId="{A9BC2F3B-AC6F-423A-B52D-0EECE61B1FAF}" type="presParOf" srcId="{5CA98F15-EC30-47F9-9EAD-62DAD44E26D6}" destId="{4063753D-0B4D-4862-9861-B8FEA27D126D}" srcOrd="3" destOrd="0" presId="urn:microsoft.com/office/officeart/2005/8/layout/orgChart1"/>
    <dgm:cxn modelId="{1F94CE76-92B0-4127-80FC-22E1C93540F7}" type="presParOf" srcId="{4063753D-0B4D-4862-9861-B8FEA27D126D}" destId="{E7229CB8-0016-4794-9789-C1BB960F125B}" srcOrd="0" destOrd="0" presId="urn:microsoft.com/office/officeart/2005/8/layout/orgChart1"/>
    <dgm:cxn modelId="{BE6CBFE5-8437-4929-A44E-F65EB3A1A644}" type="presParOf" srcId="{E7229CB8-0016-4794-9789-C1BB960F125B}" destId="{A426FCB8-2901-44C7-8201-1A0D52B29005}" srcOrd="0" destOrd="0" presId="urn:microsoft.com/office/officeart/2005/8/layout/orgChart1"/>
    <dgm:cxn modelId="{B88E7BAB-01CE-45D4-B75C-4FF240E5B680}" type="presParOf" srcId="{E7229CB8-0016-4794-9789-C1BB960F125B}" destId="{B106F579-C74D-4D95-8664-818BD09EDC2F}" srcOrd="1" destOrd="0" presId="urn:microsoft.com/office/officeart/2005/8/layout/orgChart1"/>
    <dgm:cxn modelId="{378DA303-187E-4834-A8C5-0510610EB756}" type="presParOf" srcId="{4063753D-0B4D-4862-9861-B8FEA27D126D}" destId="{9768788A-08B1-458A-9230-C67DA2F29C08}" srcOrd="1" destOrd="0" presId="urn:microsoft.com/office/officeart/2005/8/layout/orgChart1"/>
    <dgm:cxn modelId="{81385CC3-E5E2-4A04-B2A2-1056B0B67532}" type="presParOf" srcId="{4063753D-0B4D-4862-9861-B8FEA27D126D}" destId="{1A4A93F5-C0E4-4B64-9AB4-7F533B5D6A94}" srcOrd="2" destOrd="0" presId="urn:microsoft.com/office/officeart/2005/8/layout/orgChart1"/>
    <dgm:cxn modelId="{AD76263F-8480-47D2-B3CC-507BE56412B0}" type="presParOf" srcId="{9185D2FC-AAA6-40BA-9C52-CAAB5DCC9935}" destId="{FF5B8D63-6549-4476-8608-90BE0C213621}" srcOrd="2" destOrd="0" presId="urn:microsoft.com/office/officeart/2005/8/layout/orgChart1"/>
    <dgm:cxn modelId="{2F092595-811A-4E62-A9B2-E642EAA66EFD}" type="presParOf" srcId="{8C1EDB86-D461-4284-94EE-3F40EF7909C2}" destId="{0747DAF7-5C7A-462D-BEC9-95277D2131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CB6D1A-ED4F-4529-811B-4824B5FD1D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D152BA-39A4-4115-A00C-792B1A1D0807}">
      <dgm:prSet phldrT="[Текст]"/>
      <dgm:spPr/>
      <dgm:t>
        <a:bodyPr/>
        <a:lstStyle/>
        <a:p>
          <a:r>
            <a:rPr lang="ru-RU" dirty="0" smtClean="0"/>
            <a:t>Камеральная</a:t>
          </a:r>
          <a:endParaRPr lang="ru-RU" dirty="0"/>
        </a:p>
      </dgm:t>
    </dgm:pt>
    <dgm:pt modelId="{3400C8F4-BD39-4443-83D9-93CEBBA9357B}" type="parTrans" cxnId="{6BF41A24-106B-4AA0-B396-D87A943765F0}">
      <dgm:prSet/>
      <dgm:spPr/>
      <dgm:t>
        <a:bodyPr/>
        <a:lstStyle/>
        <a:p>
          <a:endParaRPr lang="ru-RU"/>
        </a:p>
      </dgm:t>
    </dgm:pt>
    <dgm:pt modelId="{A46E4ED0-891D-4FB0-9D7F-ABAF6BC5D434}" type="sibTrans" cxnId="{6BF41A24-106B-4AA0-B396-D87A943765F0}">
      <dgm:prSet/>
      <dgm:spPr/>
      <dgm:t>
        <a:bodyPr/>
        <a:lstStyle/>
        <a:p>
          <a:endParaRPr lang="ru-RU"/>
        </a:p>
      </dgm:t>
    </dgm:pt>
    <dgm:pt modelId="{09F4A878-61DC-4299-95CD-F67E47564236}">
      <dgm:prSet phldrT="[Текст]"/>
      <dgm:spPr/>
      <dgm:t>
        <a:bodyPr/>
        <a:lstStyle/>
        <a:p>
          <a:r>
            <a:rPr lang="ru-RU" dirty="0" smtClean="0"/>
            <a:t>Выездная</a:t>
          </a:r>
          <a:endParaRPr lang="ru-RU" dirty="0"/>
        </a:p>
      </dgm:t>
    </dgm:pt>
    <dgm:pt modelId="{0C90C96A-6C21-4564-AD86-A44905590F84}" type="parTrans" cxnId="{5B790500-FC6D-407B-A81E-4A27CA073A89}">
      <dgm:prSet/>
      <dgm:spPr/>
      <dgm:t>
        <a:bodyPr/>
        <a:lstStyle/>
        <a:p>
          <a:endParaRPr lang="ru-RU"/>
        </a:p>
      </dgm:t>
    </dgm:pt>
    <dgm:pt modelId="{5CC6EFAB-C40D-4A5A-AA7C-1000B13A429C}" type="sibTrans" cxnId="{5B790500-FC6D-407B-A81E-4A27CA073A89}">
      <dgm:prSet/>
      <dgm:spPr/>
      <dgm:t>
        <a:bodyPr/>
        <a:lstStyle/>
        <a:p>
          <a:endParaRPr lang="ru-RU"/>
        </a:p>
      </dgm:t>
    </dgm:pt>
    <dgm:pt modelId="{07745EC2-2235-4E9A-ABF4-D43EE0517183}" type="pres">
      <dgm:prSet presAssocID="{B1CB6D1A-ED4F-4529-811B-4824B5FD1D9B}" presName="diagram" presStyleCnt="0">
        <dgm:presLayoutVars>
          <dgm:dir/>
          <dgm:resizeHandles val="exact"/>
        </dgm:presLayoutVars>
      </dgm:prSet>
      <dgm:spPr/>
    </dgm:pt>
    <dgm:pt modelId="{7CE9F2C7-6727-4DAE-B7F9-1B0E76C326BD}" type="pres">
      <dgm:prSet presAssocID="{DED152BA-39A4-4115-A00C-792B1A1D0807}" presName="node" presStyleLbl="node1" presStyleIdx="0" presStyleCnt="2">
        <dgm:presLayoutVars>
          <dgm:bulletEnabled val="1"/>
        </dgm:presLayoutVars>
      </dgm:prSet>
      <dgm:spPr/>
    </dgm:pt>
    <dgm:pt modelId="{1BB5E7A5-1336-49A8-93BF-38AF1E33D48A}" type="pres">
      <dgm:prSet presAssocID="{A46E4ED0-891D-4FB0-9D7F-ABAF6BC5D434}" presName="sibTrans" presStyleCnt="0"/>
      <dgm:spPr/>
    </dgm:pt>
    <dgm:pt modelId="{F95B349A-F4B1-42D7-9EBF-F9685B81CC2C}" type="pres">
      <dgm:prSet presAssocID="{09F4A878-61DC-4299-95CD-F67E47564236}" presName="node" presStyleLbl="node1" presStyleIdx="1" presStyleCnt="2">
        <dgm:presLayoutVars>
          <dgm:bulletEnabled val="1"/>
        </dgm:presLayoutVars>
      </dgm:prSet>
      <dgm:spPr/>
    </dgm:pt>
  </dgm:ptLst>
  <dgm:cxnLst>
    <dgm:cxn modelId="{C4E4E3AC-8E73-4061-9912-F705F8602F25}" type="presOf" srcId="{DED152BA-39A4-4115-A00C-792B1A1D0807}" destId="{7CE9F2C7-6727-4DAE-B7F9-1B0E76C326BD}" srcOrd="0" destOrd="0" presId="urn:microsoft.com/office/officeart/2005/8/layout/default"/>
    <dgm:cxn modelId="{CF52AC38-6080-4EC5-97B9-E8F2680F9EBC}" type="presOf" srcId="{B1CB6D1A-ED4F-4529-811B-4824B5FD1D9B}" destId="{07745EC2-2235-4E9A-ABF4-D43EE0517183}" srcOrd="0" destOrd="0" presId="urn:microsoft.com/office/officeart/2005/8/layout/default"/>
    <dgm:cxn modelId="{6BF41A24-106B-4AA0-B396-D87A943765F0}" srcId="{B1CB6D1A-ED4F-4529-811B-4824B5FD1D9B}" destId="{DED152BA-39A4-4115-A00C-792B1A1D0807}" srcOrd="0" destOrd="0" parTransId="{3400C8F4-BD39-4443-83D9-93CEBBA9357B}" sibTransId="{A46E4ED0-891D-4FB0-9D7F-ABAF6BC5D434}"/>
    <dgm:cxn modelId="{5B790500-FC6D-407B-A81E-4A27CA073A89}" srcId="{B1CB6D1A-ED4F-4529-811B-4824B5FD1D9B}" destId="{09F4A878-61DC-4299-95CD-F67E47564236}" srcOrd="1" destOrd="0" parTransId="{0C90C96A-6C21-4564-AD86-A44905590F84}" sibTransId="{5CC6EFAB-C40D-4A5A-AA7C-1000B13A429C}"/>
    <dgm:cxn modelId="{97CB7BC1-0B5E-4462-BE7A-5F5D9C6C7ABE}" type="presOf" srcId="{09F4A878-61DC-4299-95CD-F67E47564236}" destId="{F95B349A-F4B1-42D7-9EBF-F9685B81CC2C}" srcOrd="0" destOrd="0" presId="urn:microsoft.com/office/officeart/2005/8/layout/default"/>
    <dgm:cxn modelId="{AEAC53EF-D5F2-4C97-817B-24D7EECC2C31}" type="presParOf" srcId="{07745EC2-2235-4E9A-ABF4-D43EE0517183}" destId="{7CE9F2C7-6727-4DAE-B7F9-1B0E76C326BD}" srcOrd="0" destOrd="0" presId="urn:microsoft.com/office/officeart/2005/8/layout/default"/>
    <dgm:cxn modelId="{E691CAAF-839B-422F-807B-28C349FC1DDB}" type="presParOf" srcId="{07745EC2-2235-4E9A-ABF4-D43EE0517183}" destId="{1BB5E7A5-1336-49A8-93BF-38AF1E33D48A}" srcOrd="1" destOrd="0" presId="urn:microsoft.com/office/officeart/2005/8/layout/default"/>
    <dgm:cxn modelId="{FC5B964D-6757-44C5-B2C5-41550B4258B8}" type="presParOf" srcId="{07745EC2-2235-4E9A-ABF4-D43EE0517183}" destId="{F95B349A-F4B1-42D7-9EBF-F9685B81CC2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8A0FFD-4A77-4DD0-9F99-10D1FF4BEFC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54F4F5-E1B6-4582-A9E6-096B2F1631A8}">
      <dgm:prSet phldrT="[Текст]"/>
      <dgm:spPr/>
      <dgm:t>
        <a:bodyPr/>
        <a:lstStyle/>
        <a:p>
          <a:r>
            <a:rPr lang="ru-RU" dirty="0" smtClean="0"/>
            <a:t>Как попасть?</a:t>
          </a:r>
          <a:endParaRPr lang="ru-RU" dirty="0"/>
        </a:p>
      </dgm:t>
    </dgm:pt>
    <dgm:pt modelId="{9822DB7D-2BCF-4ED9-8719-9964015549BD}" type="parTrans" cxnId="{87E2B55D-F270-4FA8-9CAB-79D42C262FC8}">
      <dgm:prSet/>
      <dgm:spPr/>
      <dgm:t>
        <a:bodyPr/>
        <a:lstStyle/>
        <a:p>
          <a:endParaRPr lang="ru-RU"/>
        </a:p>
      </dgm:t>
    </dgm:pt>
    <dgm:pt modelId="{39DACDB3-0EA5-42F5-A64B-7A31096C81BE}" type="sibTrans" cxnId="{87E2B55D-F270-4FA8-9CAB-79D42C262FC8}">
      <dgm:prSet/>
      <dgm:spPr/>
      <dgm:t>
        <a:bodyPr/>
        <a:lstStyle/>
        <a:p>
          <a:endParaRPr lang="ru-RU"/>
        </a:p>
      </dgm:t>
    </dgm:pt>
    <dgm:pt modelId="{9FBE0920-0031-4618-95E9-C43E45795C2C}">
      <dgm:prSet phldrT="[Текст]"/>
      <dgm:spPr/>
      <dgm:t>
        <a:bodyPr/>
        <a:lstStyle/>
        <a:p>
          <a:r>
            <a:rPr lang="ru-RU" dirty="0" smtClean="0"/>
            <a:t>Общественные места</a:t>
          </a:r>
          <a:endParaRPr lang="ru-RU" dirty="0"/>
        </a:p>
      </dgm:t>
    </dgm:pt>
    <dgm:pt modelId="{55663038-0463-4923-A0CD-E9052EF5FC0A}" type="parTrans" cxnId="{B4861333-E6E3-44BC-8534-954172C15984}">
      <dgm:prSet/>
      <dgm:spPr/>
      <dgm:t>
        <a:bodyPr/>
        <a:lstStyle/>
        <a:p>
          <a:endParaRPr lang="ru-RU"/>
        </a:p>
      </dgm:t>
    </dgm:pt>
    <dgm:pt modelId="{5ED1C8A9-3441-4F43-8015-2B793427DFF2}" type="sibTrans" cxnId="{B4861333-E6E3-44BC-8534-954172C15984}">
      <dgm:prSet/>
      <dgm:spPr/>
      <dgm:t>
        <a:bodyPr/>
        <a:lstStyle/>
        <a:p>
          <a:endParaRPr lang="ru-RU"/>
        </a:p>
      </dgm:t>
    </dgm:pt>
    <dgm:pt modelId="{F9F7A180-D522-4CB5-A91C-7F418E9FFA0F}">
      <dgm:prSet phldrT="[Текст]"/>
      <dgm:spPr/>
      <dgm:t>
        <a:bodyPr/>
        <a:lstStyle/>
        <a:p>
          <a:r>
            <a:rPr lang="ru-RU" dirty="0" smtClean="0"/>
            <a:t>Открытые процедуры</a:t>
          </a:r>
          <a:endParaRPr lang="ru-RU" dirty="0"/>
        </a:p>
      </dgm:t>
    </dgm:pt>
    <dgm:pt modelId="{D5D06B20-4EA2-4CCE-A3A3-D078181F068A}" type="parTrans" cxnId="{FA24ED7A-51D1-4722-A1F4-9C5363EF9590}">
      <dgm:prSet/>
      <dgm:spPr/>
      <dgm:t>
        <a:bodyPr/>
        <a:lstStyle/>
        <a:p>
          <a:endParaRPr lang="ru-RU"/>
        </a:p>
      </dgm:t>
    </dgm:pt>
    <dgm:pt modelId="{03176D9D-4139-40DD-B08A-CCDF2212B338}" type="sibTrans" cxnId="{FA24ED7A-51D1-4722-A1F4-9C5363EF9590}">
      <dgm:prSet/>
      <dgm:spPr/>
      <dgm:t>
        <a:bodyPr/>
        <a:lstStyle/>
        <a:p>
          <a:endParaRPr lang="ru-RU"/>
        </a:p>
      </dgm:t>
    </dgm:pt>
    <dgm:pt modelId="{C37EC46B-C78A-4061-BDBE-C3CCA44DEAF9}">
      <dgm:prSet phldrT="[Текст]"/>
      <dgm:spPr/>
      <dgm:t>
        <a:bodyPr/>
        <a:lstStyle/>
        <a:p>
          <a:r>
            <a:rPr lang="ru-RU" dirty="0" smtClean="0"/>
            <a:t>Специальные правила</a:t>
          </a:r>
          <a:endParaRPr lang="ru-RU" dirty="0"/>
        </a:p>
      </dgm:t>
    </dgm:pt>
    <dgm:pt modelId="{815CD175-CDEE-47AD-9E96-DF7767AA6D3D}" type="parTrans" cxnId="{BE2B9D4C-7634-43AA-B421-D5B2A417D5E7}">
      <dgm:prSet/>
      <dgm:spPr/>
      <dgm:t>
        <a:bodyPr/>
        <a:lstStyle/>
        <a:p>
          <a:endParaRPr lang="ru-RU"/>
        </a:p>
      </dgm:t>
    </dgm:pt>
    <dgm:pt modelId="{F8BDE970-791F-4B4D-952B-4D83DDF05306}" type="sibTrans" cxnId="{BE2B9D4C-7634-43AA-B421-D5B2A417D5E7}">
      <dgm:prSet/>
      <dgm:spPr/>
      <dgm:t>
        <a:bodyPr/>
        <a:lstStyle/>
        <a:p>
          <a:endParaRPr lang="ru-RU"/>
        </a:p>
      </dgm:t>
    </dgm:pt>
    <dgm:pt modelId="{E7CBD2C7-DA89-4804-A258-FE0BDCA06207}">
      <dgm:prSet phldrT="[Текст]"/>
      <dgm:spPr/>
      <dgm:t>
        <a:bodyPr/>
        <a:lstStyle/>
        <a:p>
          <a:r>
            <a:rPr lang="ru-RU" dirty="0" smtClean="0"/>
            <a:t>Согласование с органом власти</a:t>
          </a:r>
          <a:endParaRPr lang="ru-RU" dirty="0"/>
        </a:p>
      </dgm:t>
    </dgm:pt>
    <dgm:pt modelId="{A43F433A-4971-4C16-BA73-8AF8BD1C9736}" type="parTrans" cxnId="{4D97591B-025C-4B19-B6AA-69A44491AB1D}">
      <dgm:prSet/>
      <dgm:spPr/>
      <dgm:t>
        <a:bodyPr/>
        <a:lstStyle/>
        <a:p>
          <a:endParaRPr lang="ru-RU"/>
        </a:p>
      </dgm:t>
    </dgm:pt>
    <dgm:pt modelId="{3919FC41-E6E6-4B0F-8B4A-6190085B67E5}" type="sibTrans" cxnId="{4D97591B-025C-4B19-B6AA-69A44491AB1D}">
      <dgm:prSet/>
      <dgm:spPr/>
      <dgm:t>
        <a:bodyPr/>
        <a:lstStyle/>
        <a:p>
          <a:endParaRPr lang="ru-RU"/>
        </a:p>
      </dgm:t>
    </dgm:pt>
    <dgm:pt modelId="{D9E78335-CC88-4B8E-9283-277893771E30}" type="pres">
      <dgm:prSet presAssocID="{428A0FFD-4A77-4DD0-9F99-10D1FF4BEFC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089E46-3558-419E-9DC0-708A1136A110}" type="pres">
      <dgm:prSet presAssocID="{428A0FFD-4A77-4DD0-9F99-10D1FF4BEFCB}" presName="matrix" presStyleCnt="0"/>
      <dgm:spPr/>
    </dgm:pt>
    <dgm:pt modelId="{E3CF4A17-FC20-4FE1-AF84-495CA13CDB73}" type="pres">
      <dgm:prSet presAssocID="{428A0FFD-4A77-4DD0-9F99-10D1FF4BEFCB}" presName="tile1" presStyleLbl="node1" presStyleIdx="0" presStyleCnt="4"/>
      <dgm:spPr/>
    </dgm:pt>
    <dgm:pt modelId="{E7CC28E0-6251-49ED-BBA8-C640D09EF05E}" type="pres">
      <dgm:prSet presAssocID="{428A0FFD-4A77-4DD0-9F99-10D1FF4BEFC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5EA5D63-C313-4D62-BCDE-0B505EA95E4E}" type="pres">
      <dgm:prSet presAssocID="{428A0FFD-4A77-4DD0-9F99-10D1FF4BEFCB}" presName="tile2" presStyleLbl="node1" presStyleIdx="1" presStyleCnt="4"/>
      <dgm:spPr/>
    </dgm:pt>
    <dgm:pt modelId="{5940D2BB-99D1-4C0E-8B06-ED9B83425EDB}" type="pres">
      <dgm:prSet presAssocID="{428A0FFD-4A77-4DD0-9F99-10D1FF4BEFC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3313665-EC7C-4389-A75C-F33AD45172C1}" type="pres">
      <dgm:prSet presAssocID="{428A0FFD-4A77-4DD0-9F99-10D1FF4BEFCB}" presName="tile3" presStyleLbl="node1" presStyleIdx="2" presStyleCnt="4"/>
      <dgm:spPr/>
    </dgm:pt>
    <dgm:pt modelId="{867FDA7E-06C2-4C2D-8FF1-5B30FAB1CAB9}" type="pres">
      <dgm:prSet presAssocID="{428A0FFD-4A77-4DD0-9F99-10D1FF4BEFC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B4F7753-BE28-4EE9-9D00-E8D289943490}" type="pres">
      <dgm:prSet presAssocID="{428A0FFD-4A77-4DD0-9F99-10D1FF4BEFCB}" presName="tile4" presStyleLbl="node1" presStyleIdx="3" presStyleCnt="4"/>
      <dgm:spPr/>
      <dgm:t>
        <a:bodyPr/>
        <a:lstStyle/>
        <a:p>
          <a:endParaRPr lang="ru-RU"/>
        </a:p>
      </dgm:t>
    </dgm:pt>
    <dgm:pt modelId="{DD737D05-5A05-42F5-B8DF-F0239A09AC65}" type="pres">
      <dgm:prSet presAssocID="{428A0FFD-4A77-4DD0-9F99-10D1FF4BEFC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8458D-82DF-43E5-BF93-2ADFE7B27E17}" type="pres">
      <dgm:prSet presAssocID="{428A0FFD-4A77-4DD0-9F99-10D1FF4BEFC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5EAA47A-54F1-43F5-BBA7-D1A28E88223C}" type="presOf" srcId="{9FBE0920-0031-4618-95E9-C43E45795C2C}" destId="{E7CC28E0-6251-49ED-BBA8-C640D09EF05E}" srcOrd="1" destOrd="0" presId="urn:microsoft.com/office/officeart/2005/8/layout/matrix1"/>
    <dgm:cxn modelId="{BE2B9D4C-7634-43AA-B421-D5B2A417D5E7}" srcId="{B154F4F5-E1B6-4582-A9E6-096B2F1631A8}" destId="{C37EC46B-C78A-4061-BDBE-C3CCA44DEAF9}" srcOrd="2" destOrd="0" parTransId="{815CD175-CDEE-47AD-9E96-DF7767AA6D3D}" sibTransId="{F8BDE970-791F-4B4D-952B-4D83DDF05306}"/>
    <dgm:cxn modelId="{BFCFCD53-E464-4F18-A148-13BAC9B1471B}" type="presOf" srcId="{C37EC46B-C78A-4061-BDBE-C3CCA44DEAF9}" destId="{B3313665-EC7C-4389-A75C-F33AD45172C1}" srcOrd="0" destOrd="0" presId="urn:microsoft.com/office/officeart/2005/8/layout/matrix1"/>
    <dgm:cxn modelId="{4D97591B-025C-4B19-B6AA-69A44491AB1D}" srcId="{B154F4F5-E1B6-4582-A9E6-096B2F1631A8}" destId="{E7CBD2C7-DA89-4804-A258-FE0BDCA06207}" srcOrd="3" destOrd="0" parTransId="{A43F433A-4971-4C16-BA73-8AF8BD1C9736}" sibTransId="{3919FC41-E6E6-4B0F-8B4A-6190085B67E5}"/>
    <dgm:cxn modelId="{B4861333-E6E3-44BC-8534-954172C15984}" srcId="{B154F4F5-E1B6-4582-A9E6-096B2F1631A8}" destId="{9FBE0920-0031-4618-95E9-C43E45795C2C}" srcOrd="0" destOrd="0" parTransId="{55663038-0463-4923-A0CD-E9052EF5FC0A}" sibTransId="{5ED1C8A9-3441-4F43-8015-2B793427DFF2}"/>
    <dgm:cxn modelId="{703D31CB-5F84-46DF-B5F0-BEDB3AC96155}" type="presOf" srcId="{F9F7A180-D522-4CB5-A91C-7F418E9FFA0F}" destId="{5940D2BB-99D1-4C0E-8B06-ED9B83425EDB}" srcOrd="1" destOrd="0" presId="urn:microsoft.com/office/officeart/2005/8/layout/matrix1"/>
    <dgm:cxn modelId="{BF1F39A2-4626-4F37-B232-01225CC8DF73}" type="presOf" srcId="{428A0FFD-4A77-4DD0-9F99-10D1FF4BEFCB}" destId="{D9E78335-CC88-4B8E-9283-277893771E30}" srcOrd="0" destOrd="0" presId="urn:microsoft.com/office/officeart/2005/8/layout/matrix1"/>
    <dgm:cxn modelId="{93C88E4F-1A65-4325-97D6-AF91FA936881}" type="presOf" srcId="{E7CBD2C7-DA89-4804-A258-FE0BDCA06207}" destId="{DD737D05-5A05-42F5-B8DF-F0239A09AC65}" srcOrd="1" destOrd="0" presId="urn:microsoft.com/office/officeart/2005/8/layout/matrix1"/>
    <dgm:cxn modelId="{D39FCC98-5A65-4BDC-9272-2411EBDA3B5C}" type="presOf" srcId="{F9F7A180-D522-4CB5-A91C-7F418E9FFA0F}" destId="{A5EA5D63-C313-4D62-BCDE-0B505EA95E4E}" srcOrd="0" destOrd="0" presId="urn:microsoft.com/office/officeart/2005/8/layout/matrix1"/>
    <dgm:cxn modelId="{000145A1-0AD8-4869-A2C3-F20A55AB20FE}" type="presOf" srcId="{E7CBD2C7-DA89-4804-A258-FE0BDCA06207}" destId="{DB4F7753-BE28-4EE9-9D00-E8D289943490}" srcOrd="0" destOrd="0" presId="urn:microsoft.com/office/officeart/2005/8/layout/matrix1"/>
    <dgm:cxn modelId="{FA24ED7A-51D1-4722-A1F4-9C5363EF9590}" srcId="{B154F4F5-E1B6-4582-A9E6-096B2F1631A8}" destId="{F9F7A180-D522-4CB5-A91C-7F418E9FFA0F}" srcOrd="1" destOrd="0" parTransId="{D5D06B20-4EA2-4CCE-A3A3-D078181F068A}" sibTransId="{03176D9D-4139-40DD-B08A-CCDF2212B338}"/>
    <dgm:cxn modelId="{87E2B55D-F270-4FA8-9CAB-79D42C262FC8}" srcId="{428A0FFD-4A77-4DD0-9F99-10D1FF4BEFCB}" destId="{B154F4F5-E1B6-4582-A9E6-096B2F1631A8}" srcOrd="0" destOrd="0" parTransId="{9822DB7D-2BCF-4ED9-8719-9964015549BD}" sibTransId="{39DACDB3-0EA5-42F5-A64B-7A31096C81BE}"/>
    <dgm:cxn modelId="{621FC2E1-CEF2-45C4-9426-D05B2E79D462}" type="presOf" srcId="{B154F4F5-E1B6-4582-A9E6-096B2F1631A8}" destId="{9D58458D-82DF-43E5-BF93-2ADFE7B27E17}" srcOrd="0" destOrd="0" presId="urn:microsoft.com/office/officeart/2005/8/layout/matrix1"/>
    <dgm:cxn modelId="{2B2B3289-1544-4BE9-A607-32F92B9D8A6B}" type="presOf" srcId="{C37EC46B-C78A-4061-BDBE-C3CCA44DEAF9}" destId="{867FDA7E-06C2-4C2D-8FF1-5B30FAB1CAB9}" srcOrd="1" destOrd="0" presId="urn:microsoft.com/office/officeart/2005/8/layout/matrix1"/>
    <dgm:cxn modelId="{FF6D6049-2EF8-4820-9FD0-8F5EE4301C47}" type="presOf" srcId="{9FBE0920-0031-4618-95E9-C43E45795C2C}" destId="{E3CF4A17-FC20-4FE1-AF84-495CA13CDB73}" srcOrd="0" destOrd="0" presId="urn:microsoft.com/office/officeart/2005/8/layout/matrix1"/>
    <dgm:cxn modelId="{3E20D083-6CFD-4F89-9C7C-2ACF2701B9B0}" type="presParOf" srcId="{D9E78335-CC88-4B8E-9283-277893771E30}" destId="{C0089E46-3558-419E-9DC0-708A1136A110}" srcOrd="0" destOrd="0" presId="urn:microsoft.com/office/officeart/2005/8/layout/matrix1"/>
    <dgm:cxn modelId="{3B13F7F6-5B9C-4EDC-91A5-5626DA389A8B}" type="presParOf" srcId="{C0089E46-3558-419E-9DC0-708A1136A110}" destId="{E3CF4A17-FC20-4FE1-AF84-495CA13CDB73}" srcOrd="0" destOrd="0" presId="urn:microsoft.com/office/officeart/2005/8/layout/matrix1"/>
    <dgm:cxn modelId="{F1F2F2AA-2803-4083-9D98-B6DF1745F00C}" type="presParOf" srcId="{C0089E46-3558-419E-9DC0-708A1136A110}" destId="{E7CC28E0-6251-49ED-BBA8-C640D09EF05E}" srcOrd="1" destOrd="0" presId="urn:microsoft.com/office/officeart/2005/8/layout/matrix1"/>
    <dgm:cxn modelId="{0DB826BA-6083-47D9-92D6-98BB06CD3B15}" type="presParOf" srcId="{C0089E46-3558-419E-9DC0-708A1136A110}" destId="{A5EA5D63-C313-4D62-BCDE-0B505EA95E4E}" srcOrd="2" destOrd="0" presId="urn:microsoft.com/office/officeart/2005/8/layout/matrix1"/>
    <dgm:cxn modelId="{4B2F47E4-FC93-4D67-BF8A-0DDB083CD573}" type="presParOf" srcId="{C0089E46-3558-419E-9DC0-708A1136A110}" destId="{5940D2BB-99D1-4C0E-8B06-ED9B83425EDB}" srcOrd="3" destOrd="0" presId="urn:microsoft.com/office/officeart/2005/8/layout/matrix1"/>
    <dgm:cxn modelId="{8E43C8B2-86E8-44CC-A9E6-3BFC1CAE88AC}" type="presParOf" srcId="{C0089E46-3558-419E-9DC0-708A1136A110}" destId="{B3313665-EC7C-4389-A75C-F33AD45172C1}" srcOrd="4" destOrd="0" presId="urn:microsoft.com/office/officeart/2005/8/layout/matrix1"/>
    <dgm:cxn modelId="{8168B8F7-1A27-413F-ADD1-8B375E5BEA25}" type="presParOf" srcId="{C0089E46-3558-419E-9DC0-708A1136A110}" destId="{867FDA7E-06C2-4C2D-8FF1-5B30FAB1CAB9}" srcOrd="5" destOrd="0" presId="urn:microsoft.com/office/officeart/2005/8/layout/matrix1"/>
    <dgm:cxn modelId="{71ABA45D-506B-4B8D-89AB-17EC525D6B43}" type="presParOf" srcId="{C0089E46-3558-419E-9DC0-708A1136A110}" destId="{DB4F7753-BE28-4EE9-9D00-E8D289943490}" srcOrd="6" destOrd="0" presId="urn:microsoft.com/office/officeart/2005/8/layout/matrix1"/>
    <dgm:cxn modelId="{5F18806B-B2A1-47E9-ACA9-E6FC43F9FA61}" type="presParOf" srcId="{C0089E46-3558-419E-9DC0-708A1136A110}" destId="{DD737D05-5A05-42F5-B8DF-F0239A09AC65}" srcOrd="7" destOrd="0" presId="urn:microsoft.com/office/officeart/2005/8/layout/matrix1"/>
    <dgm:cxn modelId="{BEAAB3CC-118F-46B8-BAD2-07BF0272D120}" type="presParOf" srcId="{D9E78335-CC88-4B8E-9283-277893771E30}" destId="{9D58458D-82DF-43E5-BF93-2ADFE7B27E1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70FE20-EDD6-4870-B64A-56D574D4D4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5ABF1EB-68D4-4D99-B645-D72A34D7CBED}">
      <dgm:prSet phldrT="[Текст]"/>
      <dgm:spPr/>
      <dgm:t>
        <a:bodyPr/>
        <a:lstStyle/>
        <a:p>
          <a:r>
            <a:rPr lang="ru-RU" dirty="0" smtClean="0"/>
            <a:t>Повод</a:t>
          </a:r>
          <a:endParaRPr lang="ru-RU" dirty="0"/>
        </a:p>
      </dgm:t>
    </dgm:pt>
    <dgm:pt modelId="{A3B4C918-46AB-4007-9FCA-4ED47F430062}" type="parTrans" cxnId="{6D7295C9-4450-4444-A672-74B9D46ED5AE}">
      <dgm:prSet/>
      <dgm:spPr/>
      <dgm:t>
        <a:bodyPr/>
        <a:lstStyle/>
        <a:p>
          <a:endParaRPr lang="ru-RU"/>
        </a:p>
      </dgm:t>
    </dgm:pt>
    <dgm:pt modelId="{05746242-E299-4AE7-A234-B948A71408DC}" type="sibTrans" cxnId="{6D7295C9-4450-4444-A672-74B9D46ED5AE}">
      <dgm:prSet/>
      <dgm:spPr/>
      <dgm:t>
        <a:bodyPr/>
        <a:lstStyle/>
        <a:p>
          <a:endParaRPr lang="ru-RU"/>
        </a:p>
      </dgm:t>
    </dgm:pt>
    <dgm:pt modelId="{B7178CB5-A13A-460F-8D33-C1635A3B661E}">
      <dgm:prSet phldrT="[Текст]"/>
      <dgm:spPr/>
      <dgm:t>
        <a:bodyPr/>
        <a:lstStyle/>
        <a:p>
          <a:r>
            <a:rPr lang="ru-RU" dirty="0" smtClean="0"/>
            <a:t>Материал</a:t>
          </a:r>
          <a:endParaRPr lang="ru-RU" dirty="0"/>
        </a:p>
      </dgm:t>
    </dgm:pt>
    <dgm:pt modelId="{13AB4A97-715B-42C8-9816-18483A880FC7}" type="parTrans" cxnId="{F160E484-50E0-4CB1-BEE3-B0577178F0A1}">
      <dgm:prSet/>
      <dgm:spPr/>
      <dgm:t>
        <a:bodyPr/>
        <a:lstStyle/>
        <a:p>
          <a:endParaRPr lang="ru-RU"/>
        </a:p>
      </dgm:t>
    </dgm:pt>
    <dgm:pt modelId="{C7AEBFF6-4056-4BEA-A2D8-7597F559391E}" type="sibTrans" cxnId="{F160E484-50E0-4CB1-BEE3-B0577178F0A1}">
      <dgm:prSet/>
      <dgm:spPr/>
      <dgm:t>
        <a:bodyPr/>
        <a:lstStyle/>
        <a:p>
          <a:endParaRPr lang="ru-RU"/>
        </a:p>
      </dgm:t>
    </dgm:pt>
    <dgm:pt modelId="{2BEDDE4C-583D-4C97-97E6-BDE1A35DAB61}">
      <dgm:prSet phldrT="[Текст]"/>
      <dgm:spPr/>
      <dgm:t>
        <a:bodyPr/>
        <a:lstStyle/>
        <a:p>
          <a:r>
            <a:rPr lang="ru-RU" dirty="0" smtClean="0"/>
            <a:t>Публикация</a:t>
          </a:r>
          <a:endParaRPr lang="ru-RU" dirty="0"/>
        </a:p>
      </dgm:t>
    </dgm:pt>
    <dgm:pt modelId="{81CA9301-FAC4-4508-8D4E-BAC451050BF0}" type="parTrans" cxnId="{F7E9B704-E71F-4386-8A06-148E101A31DD}">
      <dgm:prSet/>
      <dgm:spPr/>
      <dgm:t>
        <a:bodyPr/>
        <a:lstStyle/>
        <a:p>
          <a:endParaRPr lang="ru-RU"/>
        </a:p>
      </dgm:t>
    </dgm:pt>
    <dgm:pt modelId="{E74DBF82-9459-41B2-B836-9F87ABD2BB99}" type="sibTrans" cxnId="{F7E9B704-E71F-4386-8A06-148E101A31DD}">
      <dgm:prSet/>
      <dgm:spPr/>
      <dgm:t>
        <a:bodyPr/>
        <a:lstStyle/>
        <a:p>
          <a:endParaRPr lang="ru-RU"/>
        </a:p>
      </dgm:t>
    </dgm:pt>
    <dgm:pt modelId="{E30EFDE4-6742-4441-80D3-F8DB308987A1}" type="pres">
      <dgm:prSet presAssocID="{A470FE20-EDD6-4870-B64A-56D574D4D4CB}" presName="Name0" presStyleCnt="0">
        <dgm:presLayoutVars>
          <dgm:dir/>
          <dgm:animLvl val="lvl"/>
          <dgm:resizeHandles val="exact"/>
        </dgm:presLayoutVars>
      </dgm:prSet>
      <dgm:spPr/>
    </dgm:pt>
    <dgm:pt modelId="{A41AC147-00A1-4415-9B1B-ADF557943EB2}" type="pres">
      <dgm:prSet presAssocID="{25ABF1EB-68D4-4D99-B645-D72A34D7CBE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CD1BFE8-EDBF-4659-A2A1-5A012BEEE3A4}" type="pres">
      <dgm:prSet presAssocID="{05746242-E299-4AE7-A234-B948A71408DC}" presName="parTxOnlySpace" presStyleCnt="0"/>
      <dgm:spPr/>
    </dgm:pt>
    <dgm:pt modelId="{883BF770-79F1-49B9-81DE-849836CED20A}" type="pres">
      <dgm:prSet presAssocID="{B7178CB5-A13A-460F-8D33-C1635A3B661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6AE2982-DE42-47AF-934A-E3A538C75F6D}" type="pres">
      <dgm:prSet presAssocID="{C7AEBFF6-4056-4BEA-A2D8-7597F559391E}" presName="parTxOnlySpace" presStyleCnt="0"/>
      <dgm:spPr/>
    </dgm:pt>
    <dgm:pt modelId="{B1E30AD1-7E04-4790-9815-19AAA16CE0E2}" type="pres">
      <dgm:prSet presAssocID="{2BEDDE4C-583D-4C97-97E6-BDE1A35DAB6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A70C9A6-DABE-430F-A609-7C640CCACF39}" type="presOf" srcId="{B7178CB5-A13A-460F-8D33-C1635A3B661E}" destId="{883BF770-79F1-49B9-81DE-849836CED20A}" srcOrd="0" destOrd="0" presId="urn:microsoft.com/office/officeart/2005/8/layout/chevron1"/>
    <dgm:cxn modelId="{F160E484-50E0-4CB1-BEE3-B0577178F0A1}" srcId="{A470FE20-EDD6-4870-B64A-56D574D4D4CB}" destId="{B7178CB5-A13A-460F-8D33-C1635A3B661E}" srcOrd="1" destOrd="0" parTransId="{13AB4A97-715B-42C8-9816-18483A880FC7}" sibTransId="{C7AEBFF6-4056-4BEA-A2D8-7597F559391E}"/>
    <dgm:cxn modelId="{0725CD24-45EA-4A56-998F-2847D18A229F}" type="presOf" srcId="{25ABF1EB-68D4-4D99-B645-D72A34D7CBED}" destId="{A41AC147-00A1-4415-9B1B-ADF557943EB2}" srcOrd="0" destOrd="0" presId="urn:microsoft.com/office/officeart/2005/8/layout/chevron1"/>
    <dgm:cxn modelId="{6D7295C9-4450-4444-A672-74B9D46ED5AE}" srcId="{A470FE20-EDD6-4870-B64A-56D574D4D4CB}" destId="{25ABF1EB-68D4-4D99-B645-D72A34D7CBED}" srcOrd="0" destOrd="0" parTransId="{A3B4C918-46AB-4007-9FCA-4ED47F430062}" sibTransId="{05746242-E299-4AE7-A234-B948A71408DC}"/>
    <dgm:cxn modelId="{F7E9B704-E71F-4386-8A06-148E101A31DD}" srcId="{A470FE20-EDD6-4870-B64A-56D574D4D4CB}" destId="{2BEDDE4C-583D-4C97-97E6-BDE1A35DAB61}" srcOrd="2" destOrd="0" parTransId="{81CA9301-FAC4-4508-8D4E-BAC451050BF0}" sibTransId="{E74DBF82-9459-41B2-B836-9F87ABD2BB99}"/>
    <dgm:cxn modelId="{273A305C-D110-4BDA-9EB5-0D4C1F82ACF3}" type="presOf" srcId="{A470FE20-EDD6-4870-B64A-56D574D4D4CB}" destId="{E30EFDE4-6742-4441-80D3-F8DB308987A1}" srcOrd="0" destOrd="0" presId="urn:microsoft.com/office/officeart/2005/8/layout/chevron1"/>
    <dgm:cxn modelId="{18EC93B7-6DB7-4D64-A731-C7FCFDA5A8BF}" type="presOf" srcId="{2BEDDE4C-583D-4C97-97E6-BDE1A35DAB61}" destId="{B1E30AD1-7E04-4790-9815-19AAA16CE0E2}" srcOrd="0" destOrd="0" presId="urn:microsoft.com/office/officeart/2005/8/layout/chevron1"/>
    <dgm:cxn modelId="{F2690760-C1A2-4C77-B7EA-48E9E6D3F474}" type="presParOf" srcId="{E30EFDE4-6742-4441-80D3-F8DB308987A1}" destId="{A41AC147-00A1-4415-9B1B-ADF557943EB2}" srcOrd="0" destOrd="0" presId="urn:microsoft.com/office/officeart/2005/8/layout/chevron1"/>
    <dgm:cxn modelId="{BD7556C8-0CBC-4F14-A2CA-D8AC8B0730FE}" type="presParOf" srcId="{E30EFDE4-6742-4441-80D3-F8DB308987A1}" destId="{7CD1BFE8-EDBF-4659-A2A1-5A012BEEE3A4}" srcOrd="1" destOrd="0" presId="urn:microsoft.com/office/officeart/2005/8/layout/chevron1"/>
    <dgm:cxn modelId="{477B449A-4382-45D4-8FB4-898AF70EE682}" type="presParOf" srcId="{E30EFDE4-6742-4441-80D3-F8DB308987A1}" destId="{883BF770-79F1-49B9-81DE-849836CED20A}" srcOrd="2" destOrd="0" presId="urn:microsoft.com/office/officeart/2005/8/layout/chevron1"/>
    <dgm:cxn modelId="{EE46F897-DA09-4812-BECB-6E36051BE125}" type="presParOf" srcId="{E30EFDE4-6742-4441-80D3-F8DB308987A1}" destId="{46AE2982-DE42-47AF-934A-E3A538C75F6D}" srcOrd="3" destOrd="0" presId="urn:microsoft.com/office/officeart/2005/8/layout/chevron1"/>
    <dgm:cxn modelId="{ACD4ED09-4E0F-4506-9ACF-7CAB7F5A9DB0}" type="presParOf" srcId="{E30EFDE4-6742-4441-80D3-F8DB308987A1}" destId="{B1E30AD1-7E04-4790-9815-19AAA16CE0E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E2F040-6D40-440D-B30E-054472431DE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0A4185-125A-403A-B7EF-1996F074AA59}">
      <dgm:prSet phldrT="[Текст]"/>
      <dgm:spPr/>
      <dgm:t>
        <a:bodyPr/>
        <a:lstStyle/>
        <a:p>
          <a:r>
            <a:rPr lang="ru-RU" dirty="0" smtClean="0"/>
            <a:t>Статьи</a:t>
          </a:r>
          <a:endParaRPr lang="ru-RU" dirty="0"/>
        </a:p>
      </dgm:t>
    </dgm:pt>
    <dgm:pt modelId="{F3D71C63-3300-4108-957C-52D81185B91B}" type="parTrans" cxnId="{D5179ED9-3A5E-4BB7-905B-7EB94AFFA095}">
      <dgm:prSet/>
      <dgm:spPr/>
      <dgm:t>
        <a:bodyPr/>
        <a:lstStyle/>
        <a:p>
          <a:endParaRPr lang="ru-RU"/>
        </a:p>
      </dgm:t>
    </dgm:pt>
    <dgm:pt modelId="{4AE6DB41-12EA-4D46-9A97-1B6C519DF106}" type="sibTrans" cxnId="{D5179ED9-3A5E-4BB7-905B-7EB94AFFA095}">
      <dgm:prSet/>
      <dgm:spPr/>
      <dgm:t>
        <a:bodyPr/>
        <a:lstStyle/>
        <a:p>
          <a:endParaRPr lang="ru-RU"/>
        </a:p>
      </dgm:t>
    </dgm:pt>
    <dgm:pt modelId="{A98477F1-5763-4FE4-94EC-3DEBB32EFB6A}">
      <dgm:prSet phldrT="[Текст]"/>
      <dgm:spPr/>
      <dgm:t>
        <a:bodyPr/>
        <a:lstStyle/>
        <a:p>
          <a:r>
            <a:rPr lang="ru-RU" dirty="0" smtClean="0"/>
            <a:t>Интервью</a:t>
          </a:r>
          <a:endParaRPr lang="ru-RU" dirty="0"/>
        </a:p>
      </dgm:t>
    </dgm:pt>
    <dgm:pt modelId="{8FAE9927-FC23-428F-B891-3371F616E09B}" type="parTrans" cxnId="{06145B74-D1E5-4A5C-B6DF-7A56055E9940}">
      <dgm:prSet/>
      <dgm:spPr/>
      <dgm:t>
        <a:bodyPr/>
        <a:lstStyle/>
        <a:p>
          <a:endParaRPr lang="ru-RU"/>
        </a:p>
      </dgm:t>
    </dgm:pt>
    <dgm:pt modelId="{60FFC1F4-A4C4-4B7D-9F41-2603366075EA}" type="sibTrans" cxnId="{06145B74-D1E5-4A5C-B6DF-7A56055E9940}">
      <dgm:prSet/>
      <dgm:spPr/>
      <dgm:t>
        <a:bodyPr/>
        <a:lstStyle/>
        <a:p>
          <a:endParaRPr lang="ru-RU"/>
        </a:p>
      </dgm:t>
    </dgm:pt>
    <dgm:pt modelId="{A2DF71CA-8C3E-450C-AAE5-C736EC478643}">
      <dgm:prSet phldrT="[Текст]"/>
      <dgm:spPr/>
      <dgm:t>
        <a:bodyPr/>
        <a:lstStyle/>
        <a:p>
          <a:r>
            <a:rPr lang="ru-RU" dirty="0" smtClean="0"/>
            <a:t>Обсуждения</a:t>
          </a:r>
          <a:endParaRPr lang="ru-RU" dirty="0"/>
        </a:p>
      </dgm:t>
    </dgm:pt>
    <dgm:pt modelId="{9C152537-8B8D-4D76-97E2-5F56FE96C1F7}" type="parTrans" cxnId="{51F0F3EF-CA45-4B5D-A2A0-B0F7046FF8FB}">
      <dgm:prSet/>
      <dgm:spPr/>
      <dgm:t>
        <a:bodyPr/>
        <a:lstStyle/>
        <a:p>
          <a:endParaRPr lang="ru-RU"/>
        </a:p>
      </dgm:t>
    </dgm:pt>
    <dgm:pt modelId="{184B3A40-3081-4A98-8BD5-70866AF9635F}" type="sibTrans" cxnId="{51F0F3EF-CA45-4B5D-A2A0-B0F7046FF8FB}">
      <dgm:prSet/>
      <dgm:spPr/>
      <dgm:t>
        <a:bodyPr/>
        <a:lstStyle/>
        <a:p>
          <a:endParaRPr lang="ru-RU"/>
        </a:p>
      </dgm:t>
    </dgm:pt>
    <dgm:pt modelId="{006FDF8D-B6E4-4E0D-8301-7BC74BC146FE}">
      <dgm:prSet phldrT="[Текст]"/>
      <dgm:spPr/>
      <dgm:t>
        <a:bodyPr/>
        <a:lstStyle/>
        <a:p>
          <a:r>
            <a:rPr lang="ru-RU" dirty="0" smtClean="0"/>
            <a:t>Комментарии</a:t>
          </a:r>
          <a:endParaRPr lang="ru-RU" dirty="0"/>
        </a:p>
      </dgm:t>
    </dgm:pt>
    <dgm:pt modelId="{600A28C6-4491-47C3-8D12-44D92129E0CF}" type="parTrans" cxnId="{EAB607C2-1BBB-4091-BCAE-F12DEE3ED59C}">
      <dgm:prSet/>
      <dgm:spPr/>
      <dgm:t>
        <a:bodyPr/>
        <a:lstStyle/>
        <a:p>
          <a:endParaRPr lang="ru-RU"/>
        </a:p>
      </dgm:t>
    </dgm:pt>
    <dgm:pt modelId="{6D2850B3-AF19-4342-B8C1-3C8B0784DC81}" type="sibTrans" cxnId="{EAB607C2-1BBB-4091-BCAE-F12DEE3ED59C}">
      <dgm:prSet/>
      <dgm:spPr/>
      <dgm:t>
        <a:bodyPr/>
        <a:lstStyle/>
        <a:p>
          <a:endParaRPr lang="ru-RU"/>
        </a:p>
      </dgm:t>
    </dgm:pt>
    <dgm:pt modelId="{9D3B0E46-A60C-420F-ABC5-B288C29DFB5C}">
      <dgm:prSet phldrT="[Текст]"/>
      <dgm:spPr/>
      <dgm:t>
        <a:bodyPr/>
        <a:lstStyle/>
        <a:p>
          <a:r>
            <a:rPr lang="ru-RU" dirty="0" smtClean="0"/>
            <a:t>Репортажи</a:t>
          </a:r>
          <a:endParaRPr lang="ru-RU" dirty="0"/>
        </a:p>
      </dgm:t>
    </dgm:pt>
    <dgm:pt modelId="{51DF2D7A-B268-432D-A538-F9F0AF3D1030}" type="parTrans" cxnId="{1A92BE49-73ED-45A9-87D2-B2D7AF81ED1E}">
      <dgm:prSet/>
      <dgm:spPr/>
      <dgm:t>
        <a:bodyPr/>
        <a:lstStyle/>
        <a:p>
          <a:endParaRPr lang="ru-RU"/>
        </a:p>
      </dgm:t>
    </dgm:pt>
    <dgm:pt modelId="{A6DA4E5E-A09E-4E18-B678-F6E722DE58CC}" type="sibTrans" cxnId="{1A92BE49-73ED-45A9-87D2-B2D7AF81ED1E}">
      <dgm:prSet/>
      <dgm:spPr/>
      <dgm:t>
        <a:bodyPr/>
        <a:lstStyle/>
        <a:p>
          <a:endParaRPr lang="ru-RU"/>
        </a:p>
      </dgm:t>
    </dgm:pt>
    <dgm:pt modelId="{43FE7361-3C6A-4AC8-BB98-490A62A6595A}" type="pres">
      <dgm:prSet presAssocID="{6AE2F040-6D40-440D-B30E-054472431DEE}" presName="cycle" presStyleCnt="0">
        <dgm:presLayoutVars>
          <dgm:dir/>
          <dgm:resizeHandles val="exact"/>
        </dgm:presLayoutVars>
      </dgm:prSet>
      <dgm:spPr/>
    </dgm:pt>
    <dgm:pt modelId="{91C0815E-5817-4A82-979B-C64987C5E3D0}" type="pres">
      <dgm:prSet presAssocID="{E90A4185-125A-403A-B7EF-1996F074AA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092E0-B78E-4892-A466-7E7324E36DB6}" type="pres">
      <dgm:prSet presAssocID="{E90A4185-125A-403A-B7EF-1996F074AA59}" presName="spNode" presStyleCnt="0"/>
      <dgm:spPr/>
    </dgm:pt>
    <dgm:pt modelId="{8F1DC720-79DB-4791-80F5-1C458DAE859E}" type="pres">
      <dgm:prSet presAssocID="{4AE6DB41-12EA-4D46-9A97-1B6C519DF106}" presName="sibTrans" presStyleLbl="sibTrans1D1" presStyleIdx="0" presStyleCnt="5"/>
      <dgm:spPr/>
    </dgm:pt>
    <dgm:pt modelId="{C1337401-FC4B-458E-8032-1EA068B690BE}" type="pres">
      <dgm:prSet presAssocID="{A98477F1-5763-4FE4-94EC-3DEBB32EFB6A}" presName="node" presStyleLbl="node1" presStyleIdx="1" presStyleCnt="5">
        <dgm:presLayoutVars>
          <dgm:bulletEnabled val="1"/>
        </dgm:presLayoutVars>
      </dgm:prSet>
      <dgm:spPr/>
    </dgm:pt>
    <dgm:pt modelId="{E622945A-8451-4D2F-967C-24FC39435120}" type="pres">
      <dgm:prSet presAssocID="{A98477F1-5763-4FE4-94EC-3DEBB32EFB6A}" presName="spNode" presStyleCnt="0"/>
      <dgm:spPr/>
    </dgm:pt>
    <dgm:pt modelId="{CA356C72-F2FA-4117-BDD6-81438659264C}" type="pres">
      <dgm:prSet presAssocID="{60FFC1F4-A4C4-4B7D-9F41-2603366075EA}" presName="sibTrans" presStyleLbl="sibTrans1D1" presStyleIdx="1" presStyleCnt="5"/>
      <dgm:spPr/>
    </dgm:pt>
    <dgm:pt modelId="{7CCA51E3-39D5-4009-A8E9-3E7F3266D78A}" type="pres">
      <dgm:prSet presAssocID="{A2DF71CA-8C3E-450C-AAE5-C736EC4786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724AF-343F-4AC7-9F53-A069C301837A}" type="pres">
      <dgm:prSet presAssocID="{A2DF71CA-8C3E-450C-AAE5-C736EC478643}" presName="spNode" presStyleCnt="0"/>
      <dgm:spPr/>
    </dgm:pt>
    <dgm:pt modelId="{44A56C0E-F1FD-4FDD-AE19-43B212AC7BC8}" type="pres">
      <dgm:prSet presAssocID="{184B3A40-3081-4A98-8BD5-70866AF9635F}" presName="sibTrans" presStyleLbl="sibTrans1D1" presStyleIdx="2" presStyleCnt="5"/>
      <dgm:spPr/>
    </dgm:pt>
    <dgm:pt modelId="{A6ACAED3-855E-4D58-9F70-18973EBDDFBC}" type="pres">
      <dgm:prSet presAssocID="{006FDF8D-B6E4-4E0D-8301-7BC74BC146FE}" presName="node" presStyleLbl="node1" presStyleIdx="3" presStyleCnt="5">
        <dgm:presLayoutVars>
          <dgm:bulletEnabled val="1"/>
        </dgm:presLayoutVars>
      </dgm:prSet>
      <dgm:spPr/>
    </dgm:pt>
    <dgm:pt modelId="{05E23802-BD2B-4CB2-99EF-7EEB06BAA34B}" type="pres">
      <dgm:prSet presAssocID="{006FDF8D-B6E4-4E0D-8301-7BC74BC146FE}" presName="spNode" presStyleCnt="0"/>
      <dgm:spPr/>
    </dgm:pt>
    <dgm:pt modelId="{9F0A74FC-8A37-4783-9545-8038EC86343B}" type="pres">
      <dgm:prSet presAssocID="{6D2850B3-AF19-4342-B8C1-3C8B0784DC81}" presName="sibTrans" presStyleLbl="sibTrans1D1" presStyleIdx="3" presStyleCnt="5"/>
      <dgm:spPr/>
    </dgm:pt>
    <dgm:pt modelId="{D0018447-A16C-42A8-8A6D-0B9CA052B49B}" type="pres">
      <dgm:prSet presAssocID="{9D3B0E46-A60C-420F-ABC5-B288C29DFB5C}" presName="node" presStyleLbl="node1" presStyleIdx="4" presStyleCnt="5">
        <dgm:presLayoutVars>
          <dgm:bulletEnabled val="1"/>
        </dgm:presLayoutVars>
      </dgm:prSet>
      <dgm:spPr/>
    </dgm:pt>
    <dgm:pt modelId="{CA8F5156-56D6-4C28-8537-D873F2AFEA11}" type="pres">
      <dgm:prSet presAssocID="{9D3B0E46-A60C-420F-ABC5-B288C29DFB5C}" presName="spNode" presStyleCnt="0"/>
      <dgm:spPr/>
    </dgm:pt>
    <dgm:pt modelId="{8FF5B086-A663-4D88-B4E3-20D6F57C21B3}" type="pres">
      <dgm:prSet presAssocID="{A6DA4E5E-A09E-4E18-B678-F6E722DE58CC}" presName="sibTrans" presStyleLbl="sibTrans1D1" presStyleIdx="4" presStyleCnt="5"/>
      <dgm:spPr/>
    </dgm:pt>
  </dgm:ptLst>
  <dgm:cxnLst>
    <dgm:cxn modelId="{131AE6D2-F890-402A-B574-8EDB25FEF4BE}" type="presOf" srcId="{A6DA4E5E-A09E-4E18-B678-F6E722DE58CC}" destId="{8FF5B086-A663-4D88-B4E3-20D6F57C21B3}" srcOrd="0" destOrd="0" presId="urn:microsoft.com/office/officeart/2005/8/layout/cycle6"/>
    <dgm:cxn modelId="{41C04821-14D0-4709-A7E3-611F2B3D4C3C}" type="presOf" srcId="{E90A4185-125A-403A-B7EF-1996F074AA59}" destId="{91C0815E-5817-4A82-979B-C64987C5E3D0}" srcOrd="0" destOrd="0" presId="urn:microsoft.com/office/officeart/2005/8/layout/cycle6"/>
    <dgm:cxn modelId="{06145B74-D1E5-4A5C-B6DF-7A56055E9940}" srcId="{6AE2F040-6D40-440D-B30E-054472431DEE}" destId="{A98477F1-5763-4FE4-94EC-3DEBB32EFB6A}" srcOrd="1" destOrd="0" parTransId="{8FAE9927-FC23-428F-B891-3371F616E09B}" sibTransId="{60FFC1F4-A4C4-4B7D-9F41-2603366075EA}"/>
    <dgm:cxn modelId="{D5179ED9-3A5E-4BB7-905B-7EB94AFFA095}" srcId="{6AE2F040-6D40-440D-B30E-054472431DEE}" destId="{E90A4185-125A-403A-B7EF-1996F074AA59}" srcOrd="0" destOrd="0" parTransId="{F3D71C63-3300-4108-957C-52D81185B91B}" sibTransId="{4AE6DB41-12EA-4D46-9A97-1B6C519DF106}"/>
    <dgm:cxn modelId="{36502F04-B551-49BE-B86B-9A91943CFC8C}" type="presOf" srcId="{A2DF71CA-8C3E-450C-AAE5-C736EC478643}" destId="{7CCA51E3-39D5-4009-A8E9-3E7F3266D78A}" srcOrd="0" destOrd="0" presId="urn:microsoft.com/office/officeart/2005/8/layout/cycle6"/>
    <dgm:cxn modelId="{1A9668DC-7423-45BB-AF6E-BC1D8552845F}" type="presOf" srcId="{006FDF8D-B6E4-4E0D-8301-7BC74BC146FE}" destId="{A6ACAED3-855E-4D58-9F70-18973EBDDFBC}" srcOrd="0" destOrd="0" presId="urn:microsoft.com/office/officeart/2005/8/layout/cycle6"/>
    <dgm:cxn modelId="{51F0F3EF-CA45-4B5D-A2A0-B0F7046FF8FB}" srcId="{6AE2F040-6D40-440D-B30E-054472431DEE}" destId="{A2DF71CA-8C3E-450C-AAE5-C736EC478643}" srcOrd="2" destOrd="0" parTransId="{9C152537-8B8D-4D76-97E2-5F56FE96C1F7}" sibTransId="{184B3A40-3081-4A98-8BD5-70866AF9635F}"/>
    <dgm:cxn modelId="{EAB607C2-1BBB-4091-BCAE-F12DEE3ED59C}" srcId="{6AE2F040-6D40-440D-B30E-054472431DEE}" destId="{006FDF8D-B6E4-4E0D-8301-7BC74BC146FE}" srcOrd="3" destOrd="0" parTransId="{600A28C6-4491-47C3-8D12-44D92129E0CF}" sibTransId="{6D2850B3-AF19-4342-B8C1-3C8B0784DC81}"/>
    <dgm:cxn modelId="{DF9B4F64-06CA-47E5-AFC6-E9EB3D4AFDD0}" type="presOf" srcId="{6AE2F040-6D40-440D-B30E-054472431DEE}" destId="{43FE7361-3C6A-4AC8-BB98-490A62A6595A}" srcOrd="0" destOrd="0" presId="urn:microsoft.com/office/officeart/2005/8/layout/cycle6"/>
    <dgm:cxn modelId="{1A92BE49-73ED-45A9-87D2-B2D7AF81ED1E}" srcId="{6AE2F040-6D40-440D-B30E-054472431DEE}" destId="{9D3B0E46-A60C-420F-ABC5-B288C29DFB5C}" srcOrd="4" destOrd="0" parTransId="{51DF2D7A-B268-432D-A538-F9F0AF3D1030}" sibTransId="{A6DA4E5E-A09E-4E18-B678-F6E722DE58CC}"/>
    <dgm:cxn modelId="{EE26B44A-945E-48F0-A0C2-0D0D0C5B7B61}" type="presOf" srcId="{6D2850B3-AF19-4342-B8C1-3C8B0784DC81}" destId="{9F0A74FC-8A37-4783-9545-8038EC86343B}" srcOrd="0" destOrd="0" presId="urn:microsoft.com/office/officeart/2005/8/layout/cycle6"/>
    <dgm:cxn modelId="{E5EEDCBA-C437-4D04-872C-9D595EF145B1}" type="presOf" srcId="{4AE6DB41-12EA-4D46-9A97-1B6C519DF106}" destId="{8F1DC720-79DB-4791-80F5-1C458DAE859E}" srcOrd="0" destOrd="0" presId="urn:microsoft.com/office/officeart/2005/8/layout/cycle6"/>
    <dgm:cxn modelId="{AAC45354-3B20-4080-BD33-FF10BD27ED7F}" type="presOf" srcId="{60FFC1F4-A4C4-4B7D-9F41-2603366075EA}" destId="{CA356C72-F2FA-4117-BDD6-81438659264C}" srcOrd="0" destOrd="0" presId="urn:microsoft.com/office/officeart/2005/8/layout/cycle6"/>
    <dgm:cxn modelId="{1233D309-A0C9-42D5-B2A5-C42CE8746D0D}" type="presOf" srcId="{A98477F1-5763-4FE4-94EC-3DEBB32EFB6A}" destId="{C1337401-FC4B-458E-8032-1EA068B690BE}" srcOrd="0" destOrd="0" presId="urn:microsoft.com/office/officeart/2005/8/layout/cycle6"/>
    <dgm:cxn modelId="{FEDDA157-DAC7-466C-B9BF-B13B140AEC7A}" type="presOf" srcId="{184B3A40-3081-4A98-8BD5-70866AF9635F}" destId="{44A56C0E-F1FD-4FDD-AE19-43B212AC7BC8}" srcOrd="0" destOrd="0" presId="urn:microsoft.com/office/officeart/2005/8/layout/cycle6"/>
    <dgm:cxn modelId="{67F4F524-ED13-4DA1-B5FA-CC755772E34C}" type="presOf" srcId="{9D3B0E46-A60C-420F-ABC5-B288C29DFB5C}" destId="{D0018447-A16C-42A8-8A6D-0B9CA052B49B}" srcOrd="0" destOrd="0" presId="urn:microsoft.com/office/officeart/2005/8/layout/cycle6"/>
    <dgm:cxn modelId="{106AE5C5-11F8-4125-8894-5CFD3C12D64D}" type="presParOf" srcId="{43FE7361-3C6A-4AC8-BB98-490A62A6595A}" destId="{91C0815E-5817-4A82-979B-C64987C5E3D0}" srcOrd="0" destOrd="0" presId="urn:microsoft.com/office/officeart/2005/8/layout/cycle6"/>
    <dgm:cxn modelId="{C390ED2D-C929-491A-AA07-E58AC0A0F2B1}" type="presParOf" srcId="{43FE7361-3C6A-4AC8-BB98-490A62A6595A}" destId="{078092E0-B78E-4892-A466-7E7324E36DB6}" srcOrd="1" destOrd="0" presId="urn:microsoft.com/office/officeart/2005/8/layout/cycle6"/>
    <dgm:cxn modelId="{7251FA14-7E1D-4B03-BE0F-20C58CFB0070}" type="presParOf" srcId="{43FE7361-3C6A-4AC8-BB98-490A62A6595A}" destId="{8F1DC720-79DB-4791-80F5-1C458DAE859E}" srcOrd="2" destOrd="0" presId="urn:microsoft.com/office/officeart/2005/8/layout/cycle6"/>
    <dgm:cxn modelId="{72320283-55A0-4123-AABF-DAE5F7AAC269}" type="presParOf" srcId="{43FE7361-3C6A-4AC8-BB98-490A62A6595A}" destId="{C1337401-FC4B-458E-8032-1EA068B690BE}" srcOrd="3" destOrd="0" presId="urn:microsoft.com/office/officeart/2005/8/layout/cycle6"/>
    <dgm:cxn modelId="{04C1AC59-688A-4CF6-9CA2-4D8D9BED02DF}" type="presParOf" srcId="{43FE7361-3C6A-4AC8-BB98-490A62A6595A}" destId="{E622945A-8451-4D2F-967C-24FC39435120}" srcOrd="4" destOrd="0" presId="urn:microsoft.com/office/officeart/2005/8/layout/cycle6"/>
    <dgm:cxn modelId="{03ACBC9C-90CB-4998-A7A4-FBA986807845}" type="presParOf" srcId="{43FE7361-3C6A-4AC8-BB98-490A62A6595A}" destId="{CA356C72-F2FA-4117-BDD6-81438659264C}" srcOrd="5" destOrd="0" presId="urn:microsoft.com/office/officeart/2005/8/layout/cycle6"/>
    <dgm:cxn modelId="{377EB265-7B38-4253-AB5C-5D3C8BC778ED}" type="presParOf" srcId="{43FE7361-3C6A-4AC8-BB98-490A62A6595A}" destId="{7CCA51E3-39D5-4009-A8E9-3E7F3266D78A}" srcOrd="6" destOrd="0" presId="urn:microsoft.com/office/officeart/2005/8/layout/cycle6"/>
    <dgm:cxn modelId="{81D2CEF6-6583-407D-97A5-7BAC8E55E4E4}" type="presParOf" srcId="{43FE7361-3C6A-4AC8-BB98-490A62A6595A}" destId="{D2C724AF-343F-4AC7-9F53-A069C301837A}" srcOrd="7" destOrd="0" presId="urn:microsoft.com/office/officeart/2005/8/layout/cycle6"/>
    <dgm:cxn modelId="{8A95C8C5-CEC9-4D96-94FD-F368DF7C8CDE}" type="presParOf" srcId="{43FE7361-3C6A-4AC8-BB98-490A62A6595A}" destId="{44A56C0E-F1FD-4FDD-AE19-43B212AC7BC8}" srcOrd="8" destOrd="0" presId="urn:microsoft.com/office/officeart/2005/8/layout/cycle6"/>
    <dgm:cxn modelId="{C7903AA1-E1C5-4F23-9B5F-142111F7E87D}" type="presParOf" srcId="{43FE7361-3C6A-4AC8-BB98-490A62A6595A}" destId="{A6ACAED3-855E-4D58-9F70-18973EBDDFBC}" srcOrd="9" destOrd="0" presId="urn:microsoft.com/office/officeart/2005/8/layout/cycle6"/>
    <dgm:cxn modelId="{0324FA4D-874D-496D-BA06-205E5F9635CC}" type="presParOf" srcId="{43FE7361-3C6A-4AC8-BB98-490A62A6595A}" destId="{05E23802-BD2B-4CB2-99EF-7EEB06BAA34B}" srcOrd="10" destOrd="0" presId="urn:microsoft.com/office/officeart/2005/8/layout/cycle6"/>
    <dgm:cxn modelId="{152AC8AE-3AF3-45D5-9976-C4CC3C5E8C9D}" type="presParOf" srcId="{43FE7361-3C6A-4AC8-BB98-490A62A6595A}" destId="{9F0A74FC-8A37-4783-9545-8038EC86343B}" srcOrd="11" destOrd="0" presId="urn:microsoft.com/office/officeart/2005/8/layout/cycle6"/>
    <dgm:cxn modelId="{E11AE06E-7E57-453C-8B20-B29EDA4718D3}" type="presParOf" srcId="{43FE7361-3C6A-4AC8-BB98-490A62A6595A}" destId="{D0018447-A16C-42A8-8A6D-0B9CA052B49B}" srcOrd="12" destOrd="0" presId="urn:microsoft.com/office/officeart/2005/8/layout/cycle6"/>
    <dgm:cxn modelId="{2A90E3DC-AADF-4568-806B-40384CF3DF6E}" type="presParOf" srcId="{43FE7361-3C6A-4AC8-BB98-490A62A6595A}" destId="{CA8F5156-56D6-4C28-8537-D873F2AFEA11}" srcOrd="13" destOrd="0" presId="urn:microsoft.com/office/officeart/2005/8/layout/cycle6"/>
    <dgm:cxn modelId="{33EF96D8-A85E-4FAB-AAD2-CC3C91E76933}" type="presParOf" srcId="{43FE7361-3C6A-4AC8-BB98-490A62A6595A}" destId="{8FF5B086-A663-4D88-B4E3-20D6F57C21B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CFE1B9-42F8-4A4B-9F80-F40F8E427F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D18DE3-2C12-456E-89A7-6AADAF272118}">
      <dgm:prSet phldrT="[Текст]"/>
      <dgm:spPr/>
      <dgm:t>
        <a:bodyPr/>
        <a:lstStyle/>
        <a:p>
          <a:r>
            <a:rPr lang="ru-RU" dirty="0" smtClean="0"/>
            <a:t>Сайт</a:t>
          </a:r>
          <a:endParaRPr lang="ru-RU" dirty="0"/>
        </a:p>
      </dgm:t>
    </dgm:pt>
    <dgm:pt modelId="{A26C405D-5AE5-4F96-86DF-6242897A3A40}" type="parTrans" cxnId="{11C53AA0-BA5E-4305-BE55-48C69E58190F}">
      <dgm:prSet/>
      <dgm:spPr/>
      <dgm:t>
        <a:bodyPr/>
        <a:lstStyle/>
        <a:p>
          <a:endParaRPr lang="ru-RU"/>
        </a:p>
      </dgm:t>
    </dgm:pt>
    <dgm:pt modelId="{1DEB6692-0CF7-4651-883D-AF990E97A2E4}" type="sibTrans" cxnId="{11C53AA0-BA5E-4305-BE55-48C69E58190F}">
      <dgm:prSet/>
      <dgm:spPr/>
      <dgm:t>
        <a:bodyPr/>
        <a:lstStyle/>
        <a:p>
          <a:endParaRPr lang="ru-RU"/>
        </a:p>
      </dgm:t>
    </dgm:pt>
    <dgm:pt modelId="{4A872A35-13A6-4672-9DCE-EA8F831FDCC5}">
      <dgm:prSet phldrT="[Текст]"/>
      <dgm:spPr/>
      <dgm:t>
        <a:bodyPr/>
        <a:lstStyle/>
        <a:p>
          <a:r>
            <a:rPr lang="ru-RU" dirty="0" smtClean="0"/>
            <a:t>Социальные сети</a:t>
          </a:r>
          <a:endParaRPr lang="ru-RU" dirty="0"/>
        </a:p>
      </dgm:t>
    </dgm:pt>
    <dgm:pt modelId="{4853A603-F007-4932-AEBB-8E93E0E7EB96}" type="parTrans" cxnId="{659ABB56-497C-44A3-ADE7-39000CFA2C47}">
      <dgm:prSet/>
      <dgm:spPr/>
      <dgm:t>
        <a:bodyPr/>
        <a:lstStyle/>
        <a:p>
          <a:endParaRPr lang="ru-RU"/>
        </a:p>
      </dgm:t>
    </dgm:pt>
    <dgm:pt modelId="{30A707AF-D8C7-48AD-87DB-4CAC309F86A2}" type="sibTrans" cxnId="{659ABB56-497C-44A3-ADE7-39000CFA2C47}">
      <dgm:prSet/>
      <dgm:spPr/>
      <dgm:t>
        <a:bodyPr/>
        <a:lstStyle/>
        <a:p>
          <a:endParaRPr lang="ru-RU"/>
        </a:p>
      </dgm:t>
    </dgm:pt>
    <dgm:pt modelId="{E15974E7-5A84-473B-96FD-6B89B25B298B}">
      <dgm:prSet phldrT="[Текст]"/>
      <dgm:spPr/>
      <dgm:t>
        <a:bodyPr/>
        <a:lstStyle/>
        <a:p>
          <a:r>
            <a:rPr lang="ru-RU" dirty="0" smtClean="0"/>
            <a:t>Личные контакты</a:t>
          </a:r>
          <a:endParaRPr lang="ru-RU" dirty="0"/>
        </a:p>
      </dgm:t>
    </dgm:pt>
    <dgm:pt modelId="{748742F7-297D-476B-9895-79E1CF16F384}" type="parTrans" cxnId="{68A1306E-4AE9-4F3A-8D3E-04907D277BCD}">
      <dgm:prSet/>
      <dgm:spPr/>
      <dgm:t>
        <a:bodyPr/>
        <a:lstStyle/>
        <a:p>
          <a:endParaRPr lang="ru-RU"/>
        </a:p>
      </dgm:t>
    </dgm:pt>
    <dgm:pt modelId="{A06D6C0C-9BCA-46BF-989A-86950A70274A}" type="sibTrans" cxnId="{68A1306E-4AE9-4F3A-8D3E-04907D277BCD}">
      <dgm:prSet/>
      <dgm:spPr/>
      <dgm:t>
        <a:bodyPr/>
        <a:lstStyle/>
        <a:p>
          <a:endParaRPr lang="ru-RU"/>
        </a:p>
      </dgm:t>
    </dgm:pt>
    <dgm:pt modelId="{2999E095-C421-4C4F-A765-7665141767E5}">
      <dgm:prSet phldrT="[Текст]"/>
      <dgm:spPr/>
      <dgm:t>
        <a:bodyPr/>
        <a:lstStyle/>
        <a:p>
          <a:r>
            <a:rPr lang="ru-RU" dirty="0" smtClean="0"/>
            <a:t>Пресс-службы</a:t>
          </a:r>
          <a:endParaRPr lang="ru-RU" dirty="0"/>
        </a:p>
      </dgm:t>
    </dgm:pt>
    <dgm:pt modelId="{24713738-CC46-447A-824A-098F8C6D3024}" type="parTrans" cxnId="{9681F2EE-CB72-4036-9179-A15F2D9B8C7D}">
      <dgm:prSet/>
      <dgm:spPr/>
      <dgm:t>
        <a:bodyPr/>
        <a:lstStyle/>
        <a:p>
          <a:endParaRPr lang="ru-RU"/>
        </a:p>
      </dgm:t>
    </dgm:pt>
    <dgm:pt modelId="{E4A7DFEA-90A9-4759-8E24-11E6665C4639}" type="sibTrans" cxnId="{9681F2EE-CB72-4036-9179-A15F2D9B8C7D}">
      <dgm:prSet/>
      <dgm:spPr/>
      <dgm:t>
        <a:bodyPr/>
        <a:lstStyle/>
        <a:p>
          <a:endParaRPr lang="ru-RU"/>
        </a:p>
      </dgm:t>
    </dgm:pt>
    <dgm:pt modelId="{3C9B7688-40F0-4BC8-AD80-137C1FB8D157}">
      <dgm:prSet phldrT="[Текст]"/>
      <dgm:spPr/>
      <dgm:t>
        <a:bodyPr/>
        <a:lstStyle/>
        <a:p>
          <a:r>
            <a:rPr lang="ru-RU" dirty="0" smtClean="0"/>
            <a:t>Мероприятия</a:t>
          </a:r>
          <a:endParaRPr lang="ru-RU" dirty="0"/>
        </a:p>
      </dgm:t>
    </dgm:pt>
    <dgm:pt modelId="{8BFC7C9E-F524-483E-9736-95C143A2C33D}" type="parTrans" cxnId="{D4BF7532-CA36-456D-9B18-002B4C089536}">
      <dgm:prSet/>
      <dgm:spPr/>
      <dgm:t>
        <a:bodyPr/>
        <a:lstStyle/>
        <a:p>
          <a:endParaRPr lang="ru-RU"/>
        </a:p>
      </dgm:t>
    </dgm:pt>
    <dgm:pt modelId="{70664FEC-6CC1-471A-97D4-B45567F78333}" type="sibTrans" cxnId="{D4BF7532-CA36-456D-9B18-002B4C089536}">
      <dgm:prSet/>
      <dgm:spPr/>
      <dgm:t>
        <a:bodyPr/>
        <a:lstStyle/>
        <a:p>
          <a:endParaRPr lang="ru-RU"/>
        </a:p>
      </dgm:t>
    </dgm:pt>
    <dgm:pt modelId="{FA4DCD17-CB30-452D-B2F2-AC112B1E14EF}" type="pres">
      <dgm:prSet presAssocID="{C6CFE1B9-42F8-4A4B-9F80-F40F8E427FFF}" presName="diagram" presStyleCnt="0">
        <dgm:presLayoutVars>
          <dgm:dir/>
          <dgm:resizeHandles val="exact"/>
        </dgm:presLayoutVars>
      </dgm:prSet>
      <dgm:spPr/>
    </dgm:pt>
    <dgm:pt modelId="{4FD016A6-B04C-4674-B102-157F84741004}" type="pres">
      <dgm:prSet presAssocID="{DAD18DE3-2C12-456E-89A7-6AADAF2721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4B315-BE0C-4441-896A-4E5EBEA7246F}" type="pres">
      <dgm:prSet presAssocID="{1DEB6692-0CF7-4651-883D-AF990E97A2E4}" presName="sibTrans" presStyleCnt="0"/>
      <dgm:spPr/>
    </dgm:pt>
    <dgm:pt modelId="{5CBD5250-7083-439F-AB7F-1FCD24AD0A42}" type="pres">
      <dgm:prSet presAssocID="{4A872A35-13A6-4672-9DCE-EA8F831FDCC5}" presName="node" presStyleLbl="node1" presStyleIdx="1" presStyleCnt="5">
        <dgm:presLayoutVars>
          <dgm:bulletEnabled val="1"/>
        </dgm:presLayoutVars>
      </dgm:prSet>
      <dgm:spPr/>
    </dgm:pt>
    <dgm:pt modelId="{A9876193-5239-4855-A68A-2133B8058D65}" type="pres">
      <dgm:prSet presAssocID="{30A707AF-D8C7-48AD-87DB-4CAC309F86A2}" presName="sibTrans" presStyleCnt="0"/>
      <dgm:spPr/>
    </dgm:pt>
    <dgm:pt modelId="{ABBB5787-00A1-4AC8-952F-8AA0602AA957}" type="pres">
      <dgm:prSet presAssocID="{E15974E7-5A84-473B-96FD-6B89B25B298B}" presName="node" presStyleLbl="node1" presStyleIdx="2" presStyleCnt="5">
        <dgm:presLayoutVars>
          <dgm:bulletEnabled val="1"/>
        </dgm:presLayoutVars>
      </dgm:prSet>
      <dgm:spPr/>
    </dgm:pt>
    <dgm:pt modelId="{102B4357-1527-4FB4-8301-B166233D4C71}" type="pres">
      <dgm:prSet presAssocID="{A06D6C0C-9BCA-46BF-989A-86950A70274A}" presName="sibTrans" presStyleCnt="0"/>
      <dgm:spPr/>
    </dgm:pt>
    <dgm:pt modelId="{87F558E2-A65A-4A9A-AF03-4670B1D7C4A9}" type="pres">
      <dgm:prSet presAssocID="{2999E095-C421-4C4F-A765-7665141767E5}" presName="node" presStyleLbl="node1" presStyleIdx="3" presStyleCnt="5">
        <dgm:presLayoutVars>
          <dgm:bulletEnabled val="1"/>
        </dgm:presLayoutVars>
      </dgm:prSet>
      <dgm:spPr/>
    </dgm:pt>
    <dgm:pt modelId="{2A13BA49-2930-4392-B145-138D93755847}" type="pres">
      <dgm:prSet presAssocID="{E4A7DFEA-90A9-4759-8E24-11E6665C4639}" presName="sibTrans" presStyleCnt="0"/>
      <dgm:spPr/>
    </dgm:pt>
    <dgm:pt modelId="{8526658E-9BEE-448D-BCC5-285ADB395C41}" type="pres">
      <dgm:prSet presAssocID="{3C9B7688-40F0-4BC8-AD80-137C1FB8D157}" presName="node" presStyleLbl="node1" presStyleIdx="4" presStyleCnt="5">
        <dgm:presLayoutVars>
          <dgm:bulletEnabled val="1"/>
        </dgm:presLayoutVars>
      </dgm:prSet>
      <dgm:spPr/>
    </dgm:pt>
  </dgm:ptLst>
  <dgm:cxnLst>
    <dgm:cxn modelId="{C5E0519B-40BF-4B50-8855-6F864B7D03C6}" type="presOf" srcId="{E15974E7-5A84-473B-96FD-6B89B25B298B}" destId="{ABBB5787-00A1-4AC8-952F-8AA0602AA957}" srcOrd="0" destOrd="0" presId="urn:microsoft.com/office/officeart/2005/8/layout/default"/>
    <dgm:cxn modelId="{D4BF7532-CA36-456D-9B18-002B4C089536}" srcId="{C6CFE1B9-42F8-4A4B-9F80-F40F8E427FFF}" destId="{3C9B7688-40F0-4BC8-AD80-137C1FB8D157}" srcOrd="4" destOrd="0" parTransId="{8BFC7C9E-F524-483E-9736-95C143A2C33D}" sibTransId="{70664FEC-6CC1-471A-97D4-B45567F78333}"/>
    <dgm:cxn modelId="{0D34D8A3-DD32-42D7-803B-4D39C7D6F79D}" type="presOf" srcId="{C6CFE1B9-42F8-4A4B-9F80-F40F8E427FFF}" destId="{FA4DCD17-CB30-452D-B2F2-AC112B1E14EF}" srcOrd="0" destOrd="0" presId="urn:microsoft.com/office/officeart/2005/8/layout/default"/>
    <dgm:cxn modelId="{11C53AA0-BA5E-4305-BE55-48C69E58190F}" srcId="{C6CFE1B9-42F8-4A4B-9F80-F40F8E427FFF}" destId="{DAD18DE3-2C12-456E-89A7-6AADAF272118}" srcOrd="0" destOrd="0" parTransId="{A26C405D-5AE5-4F96-86DF-6242897A3A40}" sibTransId="{1DEB6692-0CF7-4651-883D-AF990E97A2E4}"/>
    <dgm:cxn modelId="{9681F2EE-CB72-4036-9179-A15F2D9B8C7D}" srcId="{C6CFE1B9-42F8-4A4B-9F80-F40F8E427FFF}" destId="{2999E095-C421-4C4F-A765-7665141767E5}" srcOrd="3" destOrd="0" parTransId="{24713738-CC46-447A-824A-098F8C6D3024}" sibTransId="{E4A7DFEA-90A9-4759-8E24-11E6665C4639}"/>
    <dgm:cxn modelId="{07B1316B-3216-4763-8B53-F650AAC76C37}" type="presOf" srcId="{DAD18DE3-2C12-456E-89A7-6AADAF272118}" destId="{4FD016A6-B04C-4674-B102-157F84741004}" srcOrd="0" destOrd="0" presId="urn:microsoft.com/office/officeart/2005/8/layout/default"/>
    <dgm:cxn modelId="{97FD9FC1-5398-476B-93EB-82830AFB5762}" type="presOf" srcId="{3C9B7688-40F0-4BC8-AD80-137C1FB8D157}" destId="{8526658E-9BEE-448D-BCC5-285ADB395C41}" srcOrd="0" destOrd="0" presId="urn:microsoft.com/office/officeart/2005/8/layout/default"/>
    <dgm:cxn modelId="{6DF7531F-704D-4722-86FF-13CC6259B46C}" type="presOf" srcId="{4A872A35-13A6-4672-9DCE-EA8F831FDCC5}" destId="{5CBD5250-7083-439F-AB7F-1FCD24AD0A42}" srcOrd="0" destOrd="0" presId="urn:microsoft.com/office/officeart/2005/8/layout/default"/>
    <dgm:cxn modelId="{11BC30A0-1AFF-4117-923D-80224CA9B082}" type="presOf" srcId="{2999E095-C421-4C4F-A765-7665141767E5}" destId="{87F558E2-A65A-4A9A-AF03-4670B1D7C4A9}" srcOrd="0" destOrd="0" presId="urn:microsoft.com/office/officeart/2005/8/layout/default"/>
    <dgm:cxn modelId="{659ABB56-497C-44A3-ADE7-39000CFA2C47}" srcId="{C6CFE1B9-42F8-4A4B-9F80-F40F8E427FFF}" destId="{4A872A35-13A6-4672-9DCE-EA8F831FDCC5}" srcOrd="1" destOrd="0" parTransId="{4853A603-F007-4932-AEBB-8E93E0E7EB96}" sibTransId="{30A707AF-D8C7-48AD-87DB-4CAC309F86A2}"/>
    <dgm:cxn modelId="{68A1306E-4AE9-4F3A-8D3E-04907D277BCD}" srcId="{C6CFE1B9-42F8-4A4B-9F80-F40F8E427FFF}" destId="{E15974E7-5A84-473B-96FD-6B89B25B298B}" srcOrd="2" destOrd="0" parTransId="{748742F7-297D-476B-9895-79E1CF16F384}" sibTransId="{A06D6C0C-9BCA-46BF-989A-86950A70274A}"/>
    <dgm:cxn modelId="{158DFD9E-25B1-4369-9D5F-7151C5BC2135}" type="presParOf" srcId="{FA4DCD17-CB30-452D-B2F2-AC112B1E14EF}" destId="{4FD016A6-B04C-4674-B102-157F84741004}" srcOrd="0" destOrd="0" presId="urn:microsoft.com/office/officeart/2005/8/layout/default"/>
    <dgm:cxn modelId="{3DA781B1-6A33-41A4-B63D-A8DDA9C16211}" type="presParOf" srcId="{FA4DCD17-CB30-452D-B2F2-AC112B1E14EF}" destId="{6084B315-BE0C-4441-896A-4E5EBEA7246F}" srcOrd="1" destOrd="0" presId="urn:microsoft.com/office/officeart/2005/8/layout/default"/>
    <dgm:cxn modelId="{6429B023-8F4E-4FAA-AFA3-F75A6A9A4B00}" type="presParOf" srcId="{FA4DCD17-CB30-452D-B2F2-AC112B1E14EF}" destId="{5CBD5250-7083-439F-AB7F-1FCD24AD0A42}" srcOrd="2" destOrd="0" presId="urn:microsoft.com/office/officeart/2005/8/layout/default"/>
    <dgm:cxn modelId="{C289A31E-7DDC-486E-87BA-F567C4900E99}" type="presParOf" srcId="{FA4DCD17-CB30-452D-B2F2-AC112B1E14EF}" destId="{A9876193-5239-4855-A68A-2133B8058D65}" srcOrd="3" destOrd="0" presId="urn:microsoft.com/office/officeart/2005/8/layout/default"/>
    <dgm:cxn modelId="{C094C83A-2F40-4F9A-9C99-5187BF311A53}" type="presParOf" srcId="{FA4DCD17-CB30-452D-B2F2-AC112B1E14EF}" destId="{ABBB5787-00A1-4AC8-952F-8AA0602AA957}" srcOrd="4" destOrd="0" presId="urn:microsoft.com/office/officeart/2005/8/layout/default"/>
    <dgm:cxn modelId="{B343BA88-9128-4884-ABB2-908CF67E02A1}" type="presParOf" srcId="{FA4DCD17-CB30-452D-B2F2-AC112B1E14EF}" destId="{102B4357-1527-4FB4-8301-B166233D4C71}" srcOrd="5" destOrd="0" presId="urn:microsoft.com/office/officeart/2005/8/layout/default"/>
    <dgm:cxn modelId="{4F564F0B-BD9E-440C-A59E-E2654628B71A}" type="presParOf" srcId="{FA4DCD17-CB30-452D-B2F2-AC112B1E14EF}" destId="{87F558E2-A65A-4A9A-AF03-4670B1D7C4A9}" srcOrd="6" destOrd="0" presId="urn:microsoft.com/office/officeart/2005/8/layout/default"/>
    <dgm:cxn modelId="{9ED0ED2D-E21F-4F5F-84D9-9ECA06517AE8}" type="presParOf" srcId="{FA4DCD17-CB30-452D-B2F2-AC112B1E14EF}" destId="{2A13BA49-2930-4392-B145-138D93755847}" srcOrd="7" destOrd="0" presId="urn:microsoft.com/office/officeart/2005/8/layout/default"/>
    <dgm:cxn modelId="{38929DA8-FE9D-497D-B7D0-9DF5F8C36A77}" type="presParOf" srcId="{FA4DCD17-CB30-452D-B2F2-AC112B1E14EF}" destId="{8526658E-9BEE-448D-BCC5-285ADB395C4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386F0-2554-499F-B095-CDF67AC4857B}">
      <dsp:nvSpPr>
        <dsp:cNvPr id="0" name=""/>
        <dsp:cNvSpPr/>
      </dsp:nvSpPr>
      <dsp:spPr>
        <a:xfrm>
          <a:off x="0" y="2215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2E0AE-81A6-40A0-A0CD-FDCF28815235}">
      <dsp:nvSpPr>
        <dsp:cNvPr id="0" name=""/>
        <dsp:cNvSpPr/>
      </dsp:nvSpPr>
      <dsp:spPr>
        <a:xfrm>
          <a:off x="0" y="2215"/>
          <a:ext cx="4030540" cy="453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Общественный контроль – это </a:t>
          </a:r>
          <a:r>
            <a:rPr lang="ru-RU" sz="19900" b="1" kern="1200" dirty="0" smtClean="0"/>
            <a:t>НЕ</a:t>
          </a:r>
          <a:endParaRPr lang="ru-RU" sz="19900" b="1" kern="1200" dirty="0"/>
        </a:p>
      </dsp:txBody>
      <dsp:txXfrm>
        <a:off x="0" y="2215"/>
        <a:ext cx="4030540" cy="4532644"/>
      </dsp:txXfrm>
    </dsp:sp>
    <dsp:sp modelId="{9912EDFD-D801-48E8-BB7C-B229CEB039EF}">
      <dsp:nvSpPr>
        <dsp:cNvPr id="0" name=""/>
        <dsp:cNvSpPr/>
      </dsp:nvSpPr>
      <dsp:spPr>
        <a:xfrm>
          <a:off x="4115518" y="55498"/>
          <a:ext cx="4447194" cy="106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Журналистика</a:t>
          </a:r>
          <a:endParaRPr lang="ru-RU" sz="4300" kern="1200" dirty="0"/>
        </a:p>
      </dsp:txBody>
      <dsp:txXfrm>
        <a:off x="4115518" y="55498"/>
        <a:ext cx="4447194" cy="1065658"/>
      </dsp:txXfrm>
    </dsp:sp>
    <dsp:sp modelId="{21E0C059-33C8-49D2-9BCF-33240696BCEE}">
      <dsp:nvSpPr>
        <dsp:cNvPr id="0" name=""/>
        <dsp:cNvSpPr/>
      </dsp:nvSpPr>
      <dsp:spPr>
        <a:xfrm>
          <a:off x="4030540" y="1121156"/>
          <a:ext cx="4532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F9C97-C8B0-4952-A681-7D5990EDE6B4}">
      <dsp:nvSpPr>
        <dsp:cNvPr id="0" name=""/>
        <dsp:cNvSpPr/>
      </dsp:nvSpPr>
      <dsp:spPr>
        <a:xfrm>
          <a:off x="4115518" y="1174439"/>
          <a:ext cx="4447194" cy="106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Экскурсия</a:t>
          </a:r>
          <a:endParaRPr lang="ru-RU" sz="4300" kern="1200" dirty="0"/>
        </a:p>
      </dsp:txBody>
      <dsp:txXfrm>
        <a:off x="4115518" y="1174439"/>
        <a:ext cx="4447194" cy="1065658"/>
      </dsp:txXfrm>
    </dsp:sp>
    <dsp:sp modelId="{ED048B13-B341-4A7A-9CB9-5A87A2B63B19}">
      <dsp:nvSpPr>
        <dsp:cNvPr id="0" name=""/>
        <dsp:cNvSpPr/>
      </dsp:nvSpPr>
      <dsp:spPr>
        <a:xfrm>
          <a:off x="4030540" y="2240097"/>
          <a:ext cx="4532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557EF-8C77-4E1D-B2AE-68A2F9D5DBE2}">
      <dsp:nvSpPr>
        <dsp:cNvPr id="0" name=""/>
        <dsp:cNvSpPr/>
      </dsp:nvSpPr>
      <dsp:spPr>
        <a:xfrm>
          <a:off x="4115518" y="2293380"/>
          <a:ext cx="4447194" cy="106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Массовая акция</a:t>
          </a:r>
          <a:endParaRPr lang="ru-RU" sz="4300" kern="1200" dirty="0"/>
        </a:p>
      </dsp:txBody>
      <dsp:txXfrm>
        <a:off x="4115518" y="2293380"/>
        <a:ext cx="4447194" cy="1065658"/>
      </dsp:txXfrm>
    </dsp:sp>
    <dsp:sp modelId="{598094DB-B35E-4654-9C82-4D869685307E}">
      <dsp:nvSpPr>
        <dsp:cNvPr id="0" name=""/>
        <dsp:cNvSpPr/>
      </dsp:nvSpPr>
      <dsp:spPr>
        <a:xfrm>
          <a:off x="4030540" y="3359039"/>
          <a:ext cx="4532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BA7E0-5DC0-4290-A329-6544F6020E87}">
      <dsp:nvSpPr>
        <dsp:cNvPr id="0" name=""/>
        <dsp:cNvSpPr/>
      </dsp:nvSpPr>
      <dsp:spPr>
        <a:xfrm>
          <a:off x="4115518" y="3412321"/>
          <a:ext cx="4447194" cy="1065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Просвещение</a:t>
          </a:r>
          <a:endParaRPr lang="ru-RU" sz="4300" kern="1200" dirty="0"/>
        </a:p>
      </dsp:txBody>
      <dsp:txXfrm>
        <a:off x="4115518" y="3412321"/>
        <a:ext cx="4447194" cy="1065658"/>
      </dsp:txXfrm>
    </dsp:sp>
    <dsp:sp modelId="{E1A862F3-F400-4FF4-A405-30D5AA5C8919}">
      <dsp:nvSpPr>
        <dsp:cNvPr id="0" name=""/>
        <dsp:cNvSpPr/>
      </dsp:nvSpPr>
      <dsp:spPr>
        <a:xfrm>
          <a:off x="4030540" y="4477980"/>
          <a:ext cx="4532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8FB3F-02C4-41EA-935D-F28AB1A70665}">
      <dsp:nvSpPr>
        <dsp:cNvPr id="0" name=""/>
        <dsp:cNvSpPr/>
      </dsp:nvSpPr>
      <dsp:spPr>
        <a:xfrm>
          <a:off x="4900573" y="1658994"/>
          <a:ext cx="139991" cy="625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60"/>
              </a:lnTo>
              <a:lnTo>
                <a:pt x="139991" y="6250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6C13D-E516-447C-BFCF-40B24184047C}">
      <dsp:nvSpPr>
        <dsp:cNvPr id="0" name=""/>
        <dsp:cNvSpPr/>
      </dsp:nvSpPr>
      <dsp:spPr>
        <a:xfrm>
          <a:off x="3795406" y="684793"/>
          <a:ext cx="1909408" cy="294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97"/>
              </a:lnTo>
              <a:lnTo>
                <a:pt x="1909408" y="151797"/>
              </a:lnTo>
              <a:lnTo>
                <a:pt x="1909408" y="2945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BC00F-5724-4AEB-9FEB-455167B49051}">
      <dsp:nvSpPr>
        <dsp:cNvPr id="0" name=""/>
        <dsp:cNvSpPr/>
      </dsp:nvSpPr>
      <dsp:spPr>
        <a:xfrm>
          <a:off x="1395582" y="1658994"/>
          <a:ext cx="598000" cy="4476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6766"/>
              </a:lnTo>
              <a:lnTo>
                <a:pt x="598000" y="44767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15A98-7B1D-449E-992D-990FE656FA33}">
      <dsp:nvSpPr>
        <dsp:cNvPr id="0" name=""/>
        <dsp:cNvSpPr/>
      </dsp:nvSpPr>
      <dsp:spPr>
        <a:xfrm>
          <a:off x="1395582" y="1658994"/>
          <a:ext cx="598000" cy="351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632"/>
              </a:lnTo>
              <a:lnTo>
                <a:pt x="598000" y="35116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58380-34CC-4F8E-A66E-229E76DBFC96}">
      <dsp:nvSpPr>
        <dsp:cNvPr id="0" name=""/>
        <dsp:cNvSpPr/>
      </dsp:nvSpPr>
      <dsp:spPr>
        <a:xfrm>
          <a:off x="1395582" y="1658994"/>
          <a:ext cx="598000" cy="254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498"/>
              </a:lnTo>
              <a:lnTo>
                <a:pt x="598000" y="25464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9A552-128D-41D6-A772-B634EED71FFE}">
      <dsp:nvSpPr>
        <dsp:cNvPr id="0" name=""/>
        <dsp:cNvSpPr/>
      </dsp:nvSpPr>
      <dsp:spPr>
        <a:xfrm>
          <a:off x="1395582" y="1658994"/>
          <a:ext cx="598000" cy="1581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364"/>
              </a:lnTo>
              <a:lnTo>
                <a:pt x="598000" y="15813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1469F-514B-49AE-9279-7CABBD649ED4}">
      <dsp:nvSpPr>
        <dsp:cNvPr id="0" name=""/>
        <dsp:cNvSpPr/>
      </dsp:nvSpPr>
      <dsp:spPr>
        <a:xfrm>
          <a:off x="1395582" y="1658994"/>
          <a:ext cx="598000" cy="61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231"/>
              </a:lnTo>
              <a:lnTo>
                <a:pt x="598000" y="616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4BED3-7331-48FE-87EB-73EAE7049AE8}">
      <dsp:nvSpPr>
        <dsp:cNvPr id="0" name=""/>
        <dsp:cNvSpPr/>
      </dsp:nvSpPr>
      <dsp:spPr>
        <a:xfrm>
          <a:off x="2203500" y="684793"/>
          <a:ext cx="1591906" cy="294528"/>
        </a:xfrm>
        <a:custGeom>
          <a:avLst/>
          <a:gdLst/>
          <a:ahLst/>
          <a:cxnLst/>
          <a:rect l="0" t="0" r="0" b="0"/>
          <a:pathLst>
            <a:path>
              <a:moveTo>
                <a:pt x="1591906" y="0"/>
              </a:moveTo>
              <a:lnTo>
                <a:pt x="1591906" y="151797"/>
              </a:lnTo>
              <a:lnTo>
                <a:pt x="0" y="151797"/>
              </a:lnTo>
              <a:lnTo>
                <a:pt x="0" y="2945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C674C-2D01-4B17-A45E-BEED64C41AA8}">
      <dsp:nvSpPr>
        <dsp:cNvPr id="0" name=""/>
        <dsp:cNvSpPr/>
      </dsp:nvSpPr>
      <dsp:spPr>
        <a:xfrm>
          <a:off x="1451633" y="5122"/>
          <a:ext cx="4687546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Общественный </a:t>
          </a:r>
          <a:r>
            <a:rPr lang="ru-RU" sz="2100" kern="1200" dirty="0" smtClean="0"/>
            <a:t>мониторинг АК</a:t>
          </a:r>
          <a:endParaRPr lang="ru-RU" sz="2100" kern="1200" dirty="0"/>
        </a:p>
      </dsp:txBody>
      <dsp:txXfrm>
        <a:off x="1451633" y="5122"/>
        <a:ext cx="4687546" cy="679671"/>
      </dsp:txXfrm>
    </dsp:sp>
    <dsp:sp modelId="{309B35CE-6428-4785-B03C-E05A4593D51C}">
      <dsp:nvSpPr>
        <dsp:cNvPr id="0" name=""/>
        <dsp:cNvSpPr/>
      </dsp:nvSpPr>
      <dsp:spPr>
        <a:xfrm>
          <a:off x="1193603" y="979322"/>
          <a:ext cx="2019793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Внешний</a:t>
          </a:r>
          <a:endParaRPr lang="ru-RU" sz="2100" kern="1200" dirty="0"/>
        </a:p>
      </dsp:txBody>
      <dsp:txXfrm>
        <a:off x="1193603" y="979322"/>
        <a:ext cx="2019793" cy="679671"/>
      </dsp:txXfrm>
    </dsp:sp>
    <dsp:sp modelId="{9532BC0C-4A33-48FC-8F45-F96BF0DB204B}">
      <dsp:nvSpPr>
        <dsp:cNvPr id="0" name=""/>
        <dsp:cNvSpPr/>
      </dsp:nvSpPr>
      <dsp:spPr>
        <a:xfrm>
          <a:off x="1993583" y="1935389"/>
          <a:ext cx="2315179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Законодательные новеллы</a:t>
          </a:r>
          <a:endParaRPr lang="ru-RU" sz="2100" kern="1200" dirty="0"/>
        </a:p>
      </dsp:txBody>
      <dsp:txXfrm>
        <a:off x="1993583" y="1935389"/>
        <a:ext cx="2315179" cy="679671"/>
      </dsp:txXfrm>
    </dsp:sp>
    <dsp:sp modelId="{0F8971A6-F7A0-4697-8FF4-FEF4CC2B5354}">
      <dsp:nvSpPr>
        <dsp:cNvPr id="0" name=""/>
        <dsp:cNvSpPr/>
      </dsp:nvSpPr>
      <dsp:spPr>
        <a:xfrm>
          <a:off x="1993583" y="2900523"/>
          <a:ext cx="2343983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Судебная практика</a:t>
          </a:r>
          <a:endParaRPr lang="ru-RU" sz="2100" kern="1200" dirty="0"/>
        </a:p>
      </dsp:txBody>
      <dsp:txXfrm>
        <a:off x="1993583" y="2900523"/>
        <a:ext cx="2343983" cy="679671"/>
      </dsp:txXfrm>
    </dsp:sp>
    <dsp:sp modelId="{507F01CD-5802-4FA6-A09C-CAA69E13F84D}">
      <dsp:nvSpPr>
        <dsp:cNvPr id="0" name=""/>
        <dsp:cNvSpPr/>
      </dsp:nvSpPr>
      <dsp:spPr>
        <a:xfrm>
          <a:off x="1993583" y="3865657"/>
          <a:ext cx="2384954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Сбор обращений</a:t>
          </a:r>
          <a:endParaRPr lang="ru-RU" sz="2100" kern="1200" dirty="0"/>
        </a:p>
      </dsp:txBody>
      <dsp:txXfrm>
        <a:off x="1993583" y="3865657"/>
        <a:ext cx="2384954" cy="679671"/>
      </dsp:txXfrm>
    </dsp:sp>
    <dsp:sp modelId="{081CA35F-0911-431B-9446-694D8E449323}">
      <dsp:nvSpPr>
        <dsp:cNvPr id="0" name=""/>
        <dsp:cNvSpPr/>
      </dsp:nvSpPr>
      <dsp:spPr>
        <a:xfrm>
          <a:off x="1993583" y="4830791"/>
          <a:ext cx="2377260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Запрос данных</a:t>
          </a:r>
          <a:endParaRPr lang="ru-RU" sz="2100" kern="1200" dirty="0"/>
        </a:p>
      </dsp:txBody>
      <dsp:txXfrm>
        <a:off x="1993583" y="4830791"/>
        <a:ext cx="2377260" cy="679671"/>
      </dsp:txXfrm>
    </dsp:sp>
    <dsp:sp modelId="{7CE196E4-5296-45CC-A825-8A3DEE806252}">
      <dsp:nvSpPr>
        <dsp:cNvPr id="0" name=""/>
        <dsp:cNvSpPr/>
      </dsp:nvSpPr>
      <dsp:spPr>
        <a:xfrm>
          <a:off x="1993583" y="5795925"/>
          <a:ext cx="2360146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Общественные проверки</a:t>
          </a:r>
          <a:endParaRPr lang="ru-RU" sz="2100" kern="1200" dirty="0"/>
        </a:p>
      </dsp:txBody>
      <dsp:txXfrm>
        <a:off x="1993583" y="5795925"/>
        <a:ext cx="2360146" cy="679671"/>
      </dsp:txXfrm>
    </dsp:sp>
    <dsp:sp modelId="{C9591E9C-0163-4FCB-A6DE-D041EE44177A}">
      <dsp:nvSpPr>
        <dsp:cNvPr id="0" name=""/>
        <dsp:cNvSpPr/>
      </dsp:nvSpPr>
      <dsp:spPr>
        <a:xfrm>
          <a:off x="4699513" y="979322"/>
          <a:ext cx="2010604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Включенный</a:t>
          </a:r>
          <a:endParaRPr lang="ru-RU" sz="2100" kern="1200" dirty="0"/>
        </a:p>
      </dsp:txBody>
      <dsp:txXfrm>
        <a:off x="4699513" y="979322"/>
        <a:ext cx="2010604" cy="679671"/>
      </dsp:txXfrm>
    </dsp:sp>
    <dsp:sp modelId="{0C5DEDCE-614C-4723-93CF-47A692648AA4}">
      <dsp:nvSpPr>
        <dsp:cNvPr id="0" name=""/>
        <dsp:cNvSpPr/>
      </dsp:nvSpPr>
      <dsp:spPr>
        <a:xfrm>
          <a:off x="5040565" y="1944218"/>
          <a:ext cx="2470959" cy="679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Членство в </a:t>
          </a:r>
          <a:r>
            <a:rPr lang="ru-RU" sz="2100" kern="1200" dirty="0" smtClean="0"/>
            <a:t>составе АК</a:t>
          </a:r>
          <a:endParaRPr lang="ru-RU" sz="2100" kern="1200" dirty="0"/>
        </a:p>
      </dsp:txBody>
      <dsp:txXfrm>
        <a:off x="5040565" y="1944218"/>
        <a:ext cx="2470959" cy="6796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0AF05-B758-4A3C-BBC8-B800B7C6BBA8}">
      <dsp:nvSpPr>
        <dsp:cNvPr id="0" name=""/>
        <dsp:cNvSpPr/>
      </dsp:nvSpPr>
      <dsp:spPr>
        <a:xfrm>
          <a:off x="3598442" y="1729017"/>
          <a:ext cx="1663552" cy="791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520"/>
              </a:lnTo>
              <a:lnTo>
                <a:pt x="1663552" y="539520"/>
              </a:lnTo>
              <a:lnTo>
                <a:pt x="1663552" y="791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E7C2C-BEDC-4B37-BA68-63E5F92CEE64}">
      <dsp:nvSpPr>
        <dsp:cNvPr id="0" name=""/>
        <dsp:cNvSpPr/>
      </dsp:nvSpPr>
      <dsp:spPr>
        <a:xfrm>
          <a:off x="1934890" y="1729017"/>
          <a:ext cx="1663552" cy="791699"/>
        </a:xfrm>
        <a:custGeom>
          <a:avLst/>
          <a:gdLst/>
          <a:ahLst/>
          <a:cxnLst/>
          <a:rect l="0" t="0" r="0" b="0"/>
          <a:pathLst>
            <a:path>
              <a:moveTo>
                <a:pt x="1663552" y="0"/>
              </a:moveTo>
              <a:lnTo>
                <a:pt x="1663552" y="539520"/>
              </a:lnTo>
              <a:lnTo>
                <a:pt x="0" y="539520"/>
              </a:lnTo>
              <a:lnTo>
                <a:pt x="0" y="791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09F71-2446-4F15-AF4F-14AE5629ECD4}">
      <dsp:nvSpPr>
        <dsp:cNvPr id="0" name=""/>
        <dsp:cNvSpPr/>
      </dsp:nvSpPr>
      <dsp:spPr>
        <a:xfrm>
          <a:off x="2237354" y="435"/>
          <a:ext cx="2722176" cy="172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7140B-69E0-4731-B4D6-F5ACC7CF2AE6}">
      <dsp:nvSpPr>
        <dsp:cNvPr id="0" name=""/>
        <dsp:cNvSpPr/>
      </dsp:nvSpPr>
      <dsp:spPr>
        <a:xfrm>
          <a:off x="2539818" y="287776"/>
          <a:ext cx="2722176" cy="172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Мониторинг</a:t>
          </a:r>
          <a:endParaRPr lang="ru-RU" sz="3100" kern="1200" dirty="0"/>
        </a:p>
      </dsp:txBody>
      <dsp:txXfrm>
        <a:off x="2590446" y="338404"/>
        <a:ext cx="2620920" cy="1627325"/>
      </dsp:txXfrm>
    </dsp:sp>
    <dsp:sp modelId="{60841087-A561-4F07-ACD2-39B714436FA3}">
      <dsp:nvSpPr>
        <dsp:cNvPr id="0" name=""/>
        <dsp:cNvSpPr/>
      </dsp:nvSpPr>
      <dsp:spPr>
        <a:xfrm>
          <a:off x="573802" y="2520716"/>
          <a:ext cx="2722176" cy="172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BA410-A8D5-4379-A86E-9E6B7BC23535}">
      <dsp:nvSpPr>
        <dsp:cNvPr id="0" name=""/>
        <dsp:cNvSpPr/>
      </dsp:nvSpPr>
      <dsp:spPr>
        <a:xfrm>
          <a:off x="876266" y="2808057"/>
          <a:ext cx="2722176" cy="172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Сбор данных ГЛОНАСС</a:t>
          </a:r>
          <a:endParaRPr lang="ru-RU" sz="3100" kern="1200" dirty="0"/>
        </a:p>
      </dsp:txBody>
      <dsp:txXfrm>
        <a:off x="926894" y="2858685"/>
        <a:ext cx="2620920" cy="1627325"/>
      </dsp:txXfrm>
    </dsp:sp>
    <dsp:sp modelId="{AA6FD249-2F10-48F6-A0E4-2F146BD69A80}">
      <dsp:nvSpPr>
        <dsp:cNvPr id="0" name=""/>
        <dsp:cNvSpPr/>
      </dsp:nvSpPr>
      <dsp:spPr>
        <a:xfrm>
          <a:off x="3900907" y="2520716"/>
          <a:ext cx="2722176" cy="172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D9A6A-7398-4044-9736-0C6E65FF5C7F}">
      <dsp:nvSpPr>
        <dsp:cNvPr id="0" name=""/>
        <dsp:cNvSpPr/>
      </dsp:nvSpPr>
      <dsp:spPr>
        <a:xfrm>
          <a:off x="4203371" y="2808057"/>
          <a:ext cx="2722176" cy="172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Полевые наблюдения</a:t>
          </a:r>
          <a:endParaRPr lang="ru-RU" sz="3100" kern="1200" dirty="0"/>
        </a:p>
      </dsp:txBody>
      <dsp:txXfrm>
        <a:off x="4253999" y="2858685"/>
        <a:ext cx="2620920" cy="16273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80D23-5488-4BE7-81B0-D1D0B29E6639}">
      <dsp:nvSpPr>
        <dsp:cNvPr id="0" name=""/>
        <dsp:cNvSpPr/>
      </dsp:nvSpPr>
      <dsp:spPr>
        <a:xfrm>
          <a:off x="0" y="269"/>
          <a:ext cx="6739948" cy="99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Проектно-сметная документация</a:t>
          </a:r>
          <a:endParaRPr lang="ru-RU" sz="2700" kern="1200" dirty="0"/>
        </a:p>
      </dsp:txBody>
      <dsp:txXfrm>
        <a:off x="29235" y="29504"/>
        <a:ext cx="5578515" cy="939686"/>
      </dsp:txXfrm>
    </dsp:sp>
    <dsp:sp modelId="{3A6E9985-B767-41D8-8715-936C0BB6B393}">
      <dsp:nvSpPr>
        <dsp:cNvPr id="0" name=""/>
        <dsp:cNvSpPr/>
      </dsp:nvSpPr>
      <dsp:spPr>
        <a:xfrm>
          <a:off x="564470" y="1179639"/>
          <a:ext cx="6739948" cy="99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Производство работ</a:t>
          </a:r>
          <a:endParaRPr lang="ru-RU" sz="2700" kern="1200" dirty="0"/>
        </a:p>
      </dsp:txBody>
      <dsp:txXfrm>
        <a:off x="593705" y="1208874"/>
        <a:ext cx="5468206" cy="939686"/>
      </dsp:txXfrm>
    </dsp:sp>
    <dsp:sp modelId="{BD1D055E-9738-4CA6-8FB1-EB67C7A27DAD}">
      <dsp:nvSpPr>
        <dsp:cNvPr id="0" name=""/>
        <dsp:cNvSpPr/>
      </dsp:nvSpPr>
      <dsp:spPr>
        <a:xfrm>
          <a:off x="1120516" y="2359279"/>
          <a:ext cx="6739948" cy="99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Приемка работ</a:t>
          </a:r>
          <a:endParaRPr lang="ru-RU" sz="2700" kern="1200" dirty="0"/>
        </a:p>
      </dsp:txBody>
      <dsp:txXfrm>
        <a:off x="1149751" y="2388514"/>
        <a:ext cx="5476631" cy="939686"/>
      </dsp:txXfrm>
    </dsp:sp>
    <dsp:sp modelId="{88E7F341-2D94-404A-9BBC-7994BF3E932A}">
      <dsp:nvSpPr>
        <dsp:cNvPr id="0" name=""/>
        <dsp:cNvSpPr/>
      </dsp:nvSpPr>
      <dsp:spPr>
        <a:xfrm>
          <a:off x="1684987" y="3538918"/>
          <a:ext cx="6739948" cy="99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Гарантийное обслуживание</a:t>
          </a:r>
          <a:endParaRPr lang="ru-RU" sz="2700" kern="1200" dirty="0"/>
        </a:p>
      </dsp:txBody>
      <dsp:txXfrm>
        <a:off x="1714222" y="3568153"/>
        <a:ext cx="5468206" cy="939686"/>
      </dsp:txXfrm>
    </dsp:sp>
    <dsp:sp modelId="{0A27C514-BAFB-4DA4-9B31-7620DA319408}">
      <dsp:nvSpPr>
        <dsp:cNvPr id="0" name=""/>
        <dsp:cNvSpPr/>
      </dsp:nvSpPr>
      <dsp:spPr>
        <a:xfrm>
          <a:off x="6091147" y="764497"/>
          <a:ext cx="648801" cy="6488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237127" y="764497"/>
        <a:ext cx="356841" cy="488223"/>
      </dsp:txXfrm>
    </dsp:sp>
    <dsp:sp modelId="{055B41DF-2144-4B08-B59C-2F0CF23440A9}">
      <dsp:nvSpPr>
        <dsp:cNvPr id="0" name=""/>
        <dsp:cNvSpPr/>
      </dsp:nvSpPr>
      <dsp:spPr>
        <a:xfrm>
          <a:off x="6655617" y="1944136"/>
          <a:ext cx="648801" cy="6488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801597" y="1944136"/>
        <a:ext cx="356841" cy="488223"/>
      </dsp:txXfrm>
    </dsp:sp>
    <dsp:sp modelId="{09C2C5DA-D926-4F7B-ABCE-FF98EF1718A8}">
      <dsp:nvSpPr>
        <dsp:cNvPr id="0" name=""/>
        <dsp:cNvSpPr/>
      </dsp:nvSpPr>
      <dsp:spPr>
        <a:xfrm>
          <a:off x="7211663" y="3123776"/>
          <a:ext cx="648801" cy="6488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357643" y="3123776"/>
        <a:ext cx="356841" cy="488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A2E6B-D69A-4675-8A31-C384C1177EFE}">
      <dsp:nvSpPr>
        <dsp:cNvPr id="0" name=""/>
        <dsp:cNvSpPr/>
      </dsp:nvSpPr>
      <dsp:spPr>
        <a:xfrm>
          <a:off x="0" y="186500"/>
          <a:ext cx="82192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Общественные палаты (советы)</a:t>
          </a:r>
          <a:endParaRPr lang="ru-RU" sz="3000" kern="1200" dirty="0"/>
        </a:p>
      </dsp:txBody>
      <dsp:txXfrm>
        <a:off x="37696" y="224196"/>
        <a:ext cx="8143864" cy="696808"/>
      </dsp:txXfrm>
    </dsp:sp>
    <dsp:sp modelId="{BA0DFE0D-42B1-4F29-A69E-5060B6456BEF}">
      <dsp:nvSpPr>
        <dsp:cNvPr id="0" name=""/>
        <dsp:cNvSpPr/>
      </dsp:nvSpPr>
      <dsp:spPr>
        <a:xfrm>
          <a:off x="0" y="958700"/>
          <a:ext cx="8219256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Выступают организатором всех форм контроля</a:t>
          </a:r>
          <a:endParaRPr lang="ru-RU" sz="2300" kern="1200" dirty="0"/>
        </a:p>
      </dsp:txBody>
      <dsp:txXfrm>
        <a:off x="0" y="958700"/>
        <a:ext cx="8219256" cy="496800"/>
      </dsp:txXfrm>
    </dsp:sp>
    <dsp:sp modelId="{189FBEB5-5668-4213-AA0A-C8F5AAFDF384}">
      <dsp:nvSpPr>
        <dsp:cNvPr id="0" name=""/>
        <dsp:cNvSpPr/>
      </dsp:nvSpPr>
      <dsp:spPr>
        <a:xfrm>
          <a:off x="0" y="1455500"/>
          <a:ext cx="82192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Некоммерческие организации</a:t>
          </a:r>
          <a:endParaRPr lang="ru-RU" sz="3000" kern="1200" dirty="0"/>
        </a:p>
      </dsp:txBody>
      <dsp:txXfrm>
        <a:off x="37696" y="1493196"/>
        <a:ext cx="8143864" cy="696808"/>
      </dsp:txXfrm>
    </dsp:sp>
    <dsp:sp modelId="{F7E8928C-4F59-4D33-AA35-A5FCB5B294F7}">
      <dsp:nvSpPr>
        <dsp:cNvPr id="0" name=""/>
        <dsp:cNvSpPr/>
      </dsp:nvSpPr>
      <dsp:spPr>
        <a:xfrm>
          <a:off x="0" y="2227700"/>
          <a:ext cx="8219256" cy="85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Выступают организатором мониторинга и обсуждения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Принимают участие в мероприятиях</a:t>
          </a:r>
          <a:endParaRPr lang="ru-RU" sz="2300" kern="1200" dirty="0"/>
        </a:p>
      </dsp:txBody>
      <dsp:txXfrm>
        <a:off x="0" y="2227700"/>
        <a:ext cx="8219256" cy="853875"/>
      </dsp:txXfrm>
    </dsp:sp>
    <dsp:sp modelId="{579AE87D-1354-4971-B6A2-49973BBB8268}">
      <dsp:nvSpPr>
        <dsp:cNvPr id="0" name=""/>
        <dsp:cNvSpPr/>
      </dsp:nvSpPr>
      <dsp:spPr>
        <a:xfrm>
          <a:off x="0" y="3081575"/>
          <a:ext cx="82192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Граждане</a:t>
          </a:r>
          <a:endParaRPr lang="ru-RU" sz="3000" kern="1200" dirty="0"/>
        </a:p>
      </dsp:txBody>
      <dsp:txXfrm>
        <a:off x="37696" y="3119271"/>
        <a:ext cx="8143864" cy="696808"/>
      </dsp:txXfrm>
    </dsp:sp>
    <dsp:sp modelId="{62668799-9871-472A-BDA8-A3DEB8728336}">
      <dsp:nvSpPr>
        <dsp:cNvPr id="0" name=""/>
        <dsp:cNvSpPr/>
      </dsp:nvSpPr>
      <dsp:spPr>
        <a:xfrm>
          <a:off x="0" y="3853775"/>
          <a:ext cx="8219256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Принимают участие в мероприятиях</a:t>
          </a:r>
          <a:endParaRPr lang="ru-RU" sz="2300" kern="1200" dirty="0"/>
        </a:p>
      </dsp:txBody>
      <dsp:txXfrm>
        <a:off x="0" y="3853775"/>
        <a:ext cx="8219256" cy="496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D4DCC-6120-49B0-8874-05475E6BD658}">
      <dsp:nvSpPr>
        <dsp:cNvPr id="0" name=""/>
        <dsp:cNvSpPr/>
      </dsp:nvSpPr>
      <dsp:spPr>
        <a:xfrm>
          <a:off x="0" y="36537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Общественный мониторинг</a:t>
          </a:r>
          <a:endParaRPr lang="ru-RU" sz="4000" kern="1200" dirty="0"/>
        </a:p>
      </dsp:txBody>
      <dsp:txXfrm>
        <a:off x="50261" y="86798"/>
        <a:ext cx="7398828" cy="929078"/>
      </dsp:txXfrm>
    </dsp:sp>
    <dsp:sp modelId="{BA04EEA4-42DA-4800-B490-0C9F76BD5B0C}">
      <dsp:nvSpPr>
        <dsp:cNvPr id="0" name=""/>
        <dsp:cNvSpPr/>
      </dsp:nvSpPr>
      <dsp:spPr>
        <a:xfrm>
          <a:off x="0" y="1181337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/>
            <a:t>Общественное обсуждение</a:t>
          </a:r>
          <a:endParaRPr lang="ru-RU" sz="4000" kern="1200" dirty="0"/>
        </a:p>
      </dsp:txBody>
      <dsp:txXfrm>
        <a:off x="50261" y="1231598"/>
        <a:ext cx="7398828" cy="929078"/>
      </dsp:txXfrm>
    </dsp:sp>
    <dsp:sp modelId="{FF971459-1D2C-4E08-9302-4EDC4B7C5479}">
      <dsp:nvSpPr>
        <dsp:cNvPr id="0" name=""/>
        <dsp:cNvSpPr/>
      </dsp:nvSpPr>
      <dsp:spPr>
        <a:xfrm>
          <a:off x="0" y="2326137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Общественная проверка</a:t>
          </a:r>
          <a:endParaRPr lang="ru-RU" sz="4000" kern="1200" dirty="0"/>
        </a:p>
      </dsp:txBody>
      <dsp:txXfrm>
        <a:off x="50261" y="2376398"/>
        <a:ext cx="7398828" cy="929078"/>
      </dsp:txXfrm>
    </dsp:sp>
    <dsp:sp modelId="{8F7625E0-3F4D-4F34-AAEA-7574C6763D35}">
      <dsp:nvSpPr>
        <dsp:cNvPr id="0" name=""/>
        <dsp:cNvSpPr/>
      </dsp:nvSpPr>
      <dsp:spPr>
        <a:xfrm>
          <a:off x="0" y="3470937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Общественная экспертиза</a:t>
          </a:r>
          <a:endParaRPr lang="ru-RU" sz="4000" kern="1200" dirty="0"/>
        </a:p>
      </dsp:txBody>
      <dsp:txXfrm>
        <a:off x="50261" y="3521198"/>
        <a:ext cx="7398828" cy="929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BDCD1-FAC1-4450-8CE1-ABEFB8533FDB}">
      <dsp:nvSpPr>
        <dsp:cNvPr id="0" name=""/>
        <dsp:cNvSpPr/>
      </dsp:nvSpPr>
      <dsp:spPr>
        <a:xfrm>
          <a:off x="6094483" y="1956617"/>
          <a:ext cx="978104" cy="339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53"/>
              </a:lnTo>
              <a:lnTo>
                <a:pt x="978104" y="169753"/>
              </a:lnTo>
              <a:lnTo>
                <a:pt x="978104" y="339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3E4B5-FCC1-4199-8A14-C3F93F2F36AA}">
      <dsp:nvSpPr>
        <dsp:cNvPr id="0" name=""/>
        <dsp:cNvSpPr/>
      </dsp:nvSpPr>
      <dsp:spPr>
        <a:xfrm>
          <a:off x="4469699" y="3104475"/>
          <a:ext cx="242505" cy="1891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540"/>
              </a:lnTo>
              <a:lnTo>
                <a:pt x="242505" y="18915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CC955-2C7B-4EA2-9865-8EA367091177}">
      <dsp:nvSpPr>
        <dsp:cNvPr id="0" name=""/>
        <dsp:cNvSpPr/>
      </dsp:nvSpPr>
      <dsp:spPr>
        <a:xfrm>
          <a:off x="4469699" y="3104475"/>
          <a:ext cx="242505" cy="743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682"/>
              </a:lnTo>
              <a:lnTo>
                <a:pt x="242505" y="743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D6246-19A3-4F45-9BC2-26F747C01D39}">
      <dsp:nvSpPr>
        <dsp:cNvPr id="0" name=""/>
        <dsp:cNvSpPr/>
      </dsp:nvSpPr>
      <dsp:spPr>
        <a:xfrm>
          <a:off x="5116379" y="1956617"/>
          <a:ext cx="978104" cy="339507"/>
        </a:xfrm>
        <a:custGeom>
          <a:avLst/>
          <a:gdLst/>
          <a:ahLst/>
          <a:cxnLst/>
          <a:rect l="0" t="0" r="0" b="0"/>
          <a:pathLst>
            <a:path>
              <a:moveTo>
                <a:pt x="978104" y="0"/>
              </a:moveTo>
              <a:lnTo>
                <a:pt x="978104" y="169753"/>
              </a:lnTo>
              <a:lnTo>
                <a:pt x="0" y="169753"/>
              </a:lnTo>
              <a:lnTo>
                <a:pt x="0" y="339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4F0F8-CCB0-43A8-B55B-87DA44A28068}">
      <dsp:nvSpPr>
        <dsp:cNvPr id="0" name=""/>
        <dsp:cNvSpPr/>
      </dsp:nvSpPr>
      <dsp:spPr>
        <a:xfrm>
          <a:off x="4425239" y="808759"/>
          <a:ext cx="1669244" cy="339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53"/>
              </a:lnTo>
              <a:lnTo>
                <a:pt x="1669244" y="169753"/>
              </a:lnTo>
              <a:lnTo>
                <a:pt x="1669244" y="339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B5B37-7AA1-491F-B016-1B095F44D846}">
      <dsp:nvSpPr>
        <dsp:cNvPr id="0" name=""/>
        <dsp:cNvSpPr/>
      </dsp:nvSpPr>
      <dsp:spPr>
        <a:xfrm>
          <a:off x="2109315" y="1956617"/>
          <a:ext cx="242505" cy="1891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540"/>
              </a:lnTo>
              <a:lnTo>
                <a:pt x="242505" y="18915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FD21A-6E5C-4A79-8336-81C4E57B3414}">
      <dsp:nvSpPr>
        <dsp:cNvPr id="0" name=""/>
        <dsp:cNvSpPr/>
      </dsp:nvSpPr>
      <dsp:spPr>
        <a:xfrm>
          <a:off x="2109315" y="1956617"/>
          <a:ext cx="242505" cy="743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682"/>
              </a:lnTo>
              <a:lnTo>
                <a:pt x="242505" y="743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F8308-7311-4F8C-AE27-C560914B4248}">
      <dsp:nvSpPr>
        <dsp:cNvPr id="0" name=""/>
        <dsp:cNvSpPr/>
      </dsp:nvSpPr>
      <dsp:spPr>
        <a:xfrm>
          <a:off x="2755995" y="808759"/>
          <a:ext cx="1669244" cy="339507"/>
        </a:xfrm>
        <a:custGeom>
          <a:avLst/>
          <a:gdLst/>
          <a:ahLst/>
          <a:cxnLst/>
          <a:rect l="0" t="0" r="0" b="0"/>
          <a:pathLst>
            <a:path>
              <a:moveTo>
                <a:pt x="1669244" y="0"/>
              </a:moveTo>
              <a:lnTo>
                <a:pt x="1669244" y="169753"/>
              </a:lnTo>
              <a:lnTo>
                <a:pt x="0" y="169753"/>
              </a:lnTo>
              <a:lnTo>
                <a:pt x="0" y="339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CF977-E9B6-4CB0-A1C0-6BCDDC45AC1C}">
      <dsp:nvSpPr>
        <dsp:cNvPr id="0" name=""/>
        <dsp:cNvSpPr/>
      </dsp:nvSpPr>
      <dsp:spPr>
        <a:xfrm>
          <a:off x="3616889" y="408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Сбор данных</a:t>
          </a:r>
          <a:endParaRPr lang="ru-RU" sz="1900" kern="1200" dirty="0"/>
        </a:p>
      </dsp:txBody>
      <dsp:txXfrm>
        <a:off x="3616889" y="408"/>
        <a:ext cx="1616701" cy="808350"/>
      </dsp:txXfrm>
    </dsp:sp>
    <dsp:sp modelId="{7EA2378C-8E7C-4CBE-A931-F338571F2DE6}">
      <dsp:nvSpPr>
        <dsp:cNvPr id="0" name=""/>
        <dsp:cNvSpPr/>
      </dsp:nvSpPr>
      <dsp:spPr>
        <a:xfrm>
          <a:off x="1947645" y="1148266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Пассивный</a:t>
          </a:r>
          <a:endParaRPr lang="ru-RU" sz="1900" kern="1200" dirty="0"/>
        </a:p>
      </dsp:txBody>
      <dsp:txXfrm>
        <a:off x="1947645" y="1148266"/>
        <a:ext cx="1616701" cy="808350"/>
      </dsp:txXfrm>
    </dsp:sp>
    <dsp:sp modelId="{513ACC8A-9AD4-4E66-A762-50CD8D4845CB}">
      <dsp:nvSpPr>
        <dsp:cNvPr id="0" name=""/>
        <dsp:cNvSpPr/>
      </dsp:nvSpPr>
      <dsp:spPr>
        <a:xfrm>
          <a:off x="2351820" y="2296124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Открытые источники</a:t>
          </a:r>
          <a:endParaRPr lang="ru-RU" sz="1900" kern="1200" dirty="0"/>
        </a:p>
      </dsp:txBody>
      <dsp:txXfrm>
        <a:off x="2351820" y="2296124"/>
        <a:ext cx="1616701" cy="808350"/>
      </dsp:txXfrm>
    </dsp:sp>
    <dsp:sp modelId="{91499E2B-028F-4E4B-8B8B-705EA95E031A}">
      <dsp:nvSpPr>
        <dsp:cNvPr id="0" name=""/>
        <dsp:cNvSpPr/>
      </dsp:nvSpPr>
      <dsp:spPr>
        <a:xfrm>
          <a:off x="2351820" y="3443982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Сообщения граждан</a:t>
          </a:r>
          <a:endParaRPr lang="ru-RU" sz="1900" kern="1200" dirty="0"/>
        </a:p>
      </dsp:txBody>
      <dsp:txXfrm>
        <a:off x="2351820" y="3443982"/>
        <a:ext cx="1616701" cy="808350"/>
      </dsp:txXfrm>
    </dsp:sp>
    <dsp:sp modelId="{D4112688-FB7A-4750-B09D-2E33164AF30E}">
      <dsp:nvSpPr>
        <dsp:cNvPr id="0" name=""/>
        <dsp:cNvSpPr/>
      </dsp:nvSpPr>
      <dsp:spPr>
        <a:xfrm>
          <a:off x="5286133" y="1148266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Активный</a:t>
          </a:r>
          <a:endParaRPr lang="ru-RU" sz="1900" kern="1200" dirty="0"/>
        </a:p>
      </dsp:txBody>
      <dsp:txXfrm>
        <a:off x="5286133" y="1148266"/>
        <a:ext cx="1616701" cy="808350"/>
      </dsp:txXfrm>
    </dsp:sp>
    <dsp:sp modelId="{78FC4248-5694-4400-B448-228D40BE0A84}">
      <dsp:nvSpPr>
        <dsp:cNvPr id="0" name=""/>
        <dsp:cNvSpPr/>
      </dsp:nvSpPr>
      <dsp:spPr>
        <a:xfrm>
          <a:off x="4308029" y="2296124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Запросы</a:t>
          </a:r>
          <a:endParaRPr lang="ru-RU" sz="1900" kern="1200" dirty="0"/>
        </a:p>
      </dsp:txBody>
      <dsp:txXfrm>
        <a:off x="4308029" y="2296124"/>
        <a:ext cx="1616701" cy="808350"/>
      </dsp:txXfrm>
    </dsp:sp>
    <dsp:sp modelId="{FD673BA2-341B-458C-92CA-26F3F2F10FB7}">
      <dsp:nvSpPr>
        <dsp:cNvPr id="0" name=""/>
        <dsp:cNvSpPr/>
      </dsp:nvSpPr>
      <dsp:spPr>
        <a:xfrm>
          <a:off x="4712204" y="3443982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Обращения</a:t>
          </a:r>
          <a:endParaRPr lang="ru-RU" sz="1900" kern="1200" dirty="0"/>
        </a:p>
      </dsp:txBody>
      <dsp:txXfrm>
        <a:off x="4712204" y="3443982"/>
        <a:ext cx="1616701" cy="808350"/>
      </dsp:txXfrm>
    </dsp:sp>
    <dsp:sp modelId="{23B125EB-74A1-4DEC-BD58-6D273973870F}">
      <dsp:nvSpPr>
        <dsp:cNvPr id="0" name=""/>
        <dsp:cNvSpPr/>
      </dsp:nvSpPr>
      <dsp:spPr>
        <a:xfrm>
          <a:off x="4712204" y="4591840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Интервью</a:t>
          </a:r>
          <a:endParaRPr lang="ru-RU" sz="1900" kern="1200" dirty="0"/>
        </a:p>
      </dsp:txBody>
      <dsp:txXfrm>
        <a:off x="4712204" y="4591840"/>
        <a:ext cx="1616701" cy="808350"/>
      </dsp:txXfrm>
    </dsp:sp>
    <dsp:sp modelId="{A426FCB8-2901-44C7-8201-1A0D52B29005}">
      <dsp:nvSpPr>
        <dsp:cNvPr id="0" name=""/>
        <dsp:cNvSpPr/>
      </dsp:nvSpPr>
      <dsp:spPr>
        <a:xfrm>
          <a:off x="6264237" y="2296124"/>
          <a:ext cx="1616701" cy="808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Исследования</a:t>
          </a:r>
          <a:endParaRPr lang="ru-RU" sz="1900" kern="1200" dirty="0"/>
        </a:p>
      </dsp:txBody>
      <dsp:txXfrm>
        <a:off x="6264237" y="2296124"/>
        <a:ext cx="1616701" cy="808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9F2C7-6727-4DAE-B7F9-1B0E76C326BD}">
      <dsp:nvSpPr>
        <dsp:cNvPr id="0" name=""/>
        <dsp:cNvSpPr/>
      </dsp:nvSpPr>
      <dsp:spPr>
        <a:xfrm>
          <a:off x="1003" y="1094644"/>
          <a:ext cx="3912975" cy="2347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Камеральная</a:t>
          </a:r>
          <a:endParaRPr lang="ru-RU" sz="4600" kern="1200" dirty="0"/>
        </a:p>
      </dsp:txBody>
      <dsp:txXfrm>
        <a:off x="1003" y="1094644"/>
        <a:ext cx="3912975" cy="2347785"/>
      </dsp:txXfrm>
    </dsp:sp>
    <dsp:sp modelId="{F95B349A-F4B1-42D7-9EBF-F9685B81CC2C}">
      <dsp:nvSpPr>
        <dsp:cNvPr id="0" name=""/>
        <dsp:cNvSpPr/>
      </dsp:nvSpPr>
      <dsp:spPr>
        <a:xfrm>
          <a:off x="4305276" y="1094644"/>
          <a:ext cx="3912975" cy="2347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Выездная</a:t>
          </a:r>
          <a:endParaRPr lang="ru-RU" sz="4600" kern="1200" dirty="0"/>
        </a:p>
      </dsp:txBody>
      <dsp:txXfrm>
        <a:off x="4305276" y="1094644"/>
        <a:ext cx="3912975" cy="23477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F4A17-FC20-4FE1-AF84-495CA13CDB73}">
      <dsp:nvSpPr>
        <dsp:cNvPr id="0" name=""/>
        <dsp:cNvSpPr/>
      </dsp:nvSpPr>
      <dsp:spPr>
        <a:xfrm rot="16200000">
          <a:off x="830603" y="-830603"/>
          <a:ext cx="2304405" cy="39656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Общественные места</a:t>
          </a:r>
          <a:endParaRPr lang="ru-RU" sz="2700" kern="1200" dirty="0"/>
        </a:p>
      </dsp:txBody>
      <dsp:txXfrm rot="5400000">
        <a:off x="0" y="0"/>
        <a:ext cx="3965612" cy="1728303"/>
      </dsp:txXfrm>
    </dsp:sp>
    <dsp:sp modelId="{A5EA5D63-C313-4D62-BCDE-0B505EA95E4E}">
      <dsp:nvSpPr>
        <dsp:cNvPr id="0" name=""/>
        <dsp:cNvSpPr/>
      </dsp:nvSpPr>
      <dsp:spPr>
        <a:xfrm>
          <a:off x="3965612" y="0"/>
          <a:ext cx="3965612" cy="2304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Открытые процедуры</a:t>
          </a:r>
          <a:endParaRPr lang="ru-RU" sz="2700" kern="1200" dirty="0"/>
        </a:p>
      </dsp:txBody>
      <dsp:txXfrm>
        <a:off x="3965612" y="0"/>
        <a:ext cx="3965612" cy="1728303"/>
      </dsp:txXfrm>
    </dsp:sp>
    <dsp:sp modelId="{B3313665-EC7C-4389-A75C-F33AD45172C1}">
      <dsp:nvSpPr>
        <dsp:cNvPr id="0" name=""/>
        <dsp:cNvSpPr/>
      </dsp:nvSpPr>
      <dsp:spPr>
        <a:xfrm rot="10800000">
          <a:off x="0" y="2304405"/>
          <a:ext cx="3965612" cy="2304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Специальные правила</a:t>
          </a:r>
          <a:endParaRPr lang="ru-RU" sz="2700" kern="1200" dirty="0"/>
        </a:p>
      </dsp:txBody>
      <dsp:txXfrm rot="10800000">
        <a:off x="0" y="2880506"/>
        <a:ext cx="3965612" cy="1728303"/>
      </dsp:txXfrm>
    </dsp:sp>
    <dsp:sp modelId="{DB4F7753-BE28-4EE9-9D00-E8D289943490}">
      <dsp:nvSpPr>
        <dsp:cNvPr id="0" name=""/>
        <dsp:cNvSpPr/>
      </dsp:nvSpPr>
      <dsp:spPr>
        <a:xfrm rot="5400000">
          <a:off x="4796215" y="1473801"/>
          <a:ext cx="2304405" cy="39656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Согласование с органом власти</a:t>
          </a:r>
          <a:endParaRPr lang="ru-RU" sz="2700" kern="1200" dirty="0"/>
        </a:p>
      </dsp:txBody>
      <dsp:txXfrm rot="-5400000">
        <a:off x="3965612" y="2880506"/>
        <a:ext cx="3965612" cy="1728303"/>
      </dsp:txXfrm>
    </dsp:sp>
    <dsp:sp modelId="{9D58458D-82DF-43E5-BF93-2ADFE7B27E17}">
      <dsp:nvSpPr>
        <dsp:cNvPr id="0" name=""/>
        <dsp:cNvSpPr/>
      </dsp:nvSpPr>
      <dsp:spPr>
        <a:xfrm>
          <a:off x="2775928" y="1728303"/>
          <a:ext cx="2379367" cy="115220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Как попасть?</a:t>
          </a:r>
          <a:endParaRPr lang="ru-RU" sz="2700" kern="1200" dirty="0"/>
        </a:p>
      </dsp:txBody>
      <dsp:txXfrm>
        <a:off x="2832174" y="1784549"/>
        <a:ext cx="2266875" cy="10397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AC147-00A1-4415-9B1B-ADF557943EB2}">
      <dsp:nvSpPr>
        <dsp:cNvPr id="0" name=""/>
        <dsp:cNvSpPr/>
      </dsp:nvSpPr>
      <dsp:spPr>
        <a:xfrm>
          <a:off x="2594" y="2176041"/>
          <a:ext cx="3161355" cy="1264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Повод</a:t>
          </a:r>
          <a:endParaRPr lang="ru-RU" sz="2400" kern="1200" dirty="0"/>
        </a:p>
      </dsp:txBody>
      <dsp:txXfrm>
        <a:off x="634865" y="2176041"/>
        <a:ext cx="1896813" cy="1264542"/>
      </dsp:txXfrm>
    </dsp:sp>
    <dsp:sp modelId="{883BF770-79F1-49B9-81DE-849836CED20A}">
      <dsp:nvSpPr>
        <dsp:cNvPr id="0" name=""/>
        <dsp:cNvSpPr/>
      </dsp:nvSpPr>
      <dsp:spPr>
        <a:xfrm>
          <a:off x="2847814" y="2176041"/>
          <a:ext cx="3161355" cy="1264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Материал</a:t>
          </a:r>
          <a:endParaRPr lang="ru-RU" sz="2400" kern="1200" dirty="0"/>
        </a:p>
      </dsp:txBody>
      <dsp:txXfrm>
        <a:off x="3480085" y="2176041"/>
        <a:ext cx="1896813" cy="1264542"/>
      </dsp:txXfrm>
    </dsp:sp>
    <dsp:sp modelId="{B1E30AD1-7E04-4790-9815-19AAA16CE0E2}">
      <dsp:nvSpPr>
        <dsp:cNvPr id="0" name=""/>
        <dsp:cNvSpPr/>
      </dsp:nvSpPr>
      <dsp:spPr>
        <a:xfrm>
          <a:off x="5693034" y="2176041"/>
          <a:ext cx="3161355" cy="1264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Публикация</a:t>
          </a:r>
          <a:endParaRPr lang="ru-RU" sz="2400" kern="1200" dirty="0"/>
        </a:p>
      </dsp:txBody>
      <dsp:txXfrm>
        <a:off x="6325305" y="2176041"/>
        <a:ext cx="1896813" cy="12645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0815E-5817-4A82-979B-C64987C5E3D0}">
      <dsp:nvSpPr>
        <dsp:cNvPr id="0" name=""/>
        <dsp:cNvSpPr/>
      </dsp:nvSpPr>
      <dsp:spPr>
        <a:xfrm>
          <a:off x="3162033" y="2283"/>
          <a:ext cx="1607157" cy="104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Статьи</a:t>
          </a:r>
          <a:endParaRPr lang="ru-RU" sz="1700" kern="1200" dirty="0"/>
        </a:p>
      </dsp:txBody>
      <dsp:txXfrm>
        <a:off x="3213029" y="53279"/>
        <a:ext cx="1505165" cy="942660"/>
      </dsp:txXfrm>
    </dsp:sp>
    <dsp:sp modelId="{8F1DC720-79DB-4791-80F5-1C458DAE859E}">
      <dsp:nvSpPr>
        <dsp:cNvPr id="0" name=""/>
        <dsp:cNvSpPr/>
      </dsp:nvSpPr>
      <dsp:spPr>
        <a:xfrm>
          <a:off x="1877066" y="524609"/>
          <a:ext cx="4177091" cy="4177091"/>
        </a:xfrm>
        <a:custGeom>
          <a:avLst/>
          <a:gdLst/>
          <a:ahLst/>
          <a:cxnLst/>
          <a:rect l="0" t="0" r="0" b="0"/>
          <a:pathLst>
            <a:path>
              <a:moveTo>
                <a:pt x="2903182" y="165426"/>
              </a:moveTo>
              <a:arcTo wR="2088545" hR="2088545" stAng="17577457" swAng="19631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37401-FC4B-458E-8032-1EA068B690BE}">
      <dsp:nvSpPr>
        <dsp:cNvPr id="0" name=""/>
        <dsp:cNvSpPr/>
      </dsp:nvSpPr>
      <dsp:spPr>
        <a:xfrm>
          <a:off x="5148358" y="1445432"/>
          <a:ext cx="1607157" cy="104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Интервью</a:t>
          </a:r>
          <a:endParaRPr lang="ru-RU" sz="1700" kern="1200" dirty="0"/>
        </a:p>
      </dsp:txBody>
      <dsp:txXfrm>
        <a:off x="5199354" y="1496428"/>
        <a:ext cx="1505165" cy="942660"/>
      </dsp:txXfrm>
    </dsp:sp>
    <dsp:sp modelId="{CA356C72-F2FA-4117-BDD6-81438659264C}">
      <dsp:nvSpPr>
        <dsp:cNvPr id="0" name=""/>
        <dsp:cNvSpPr/>
      </dsp:nvSpPr>
      <dsp:spPr>
        <a:xfrm>
          <a:off x="1877066" y="524609"/>
          <a:ext cx="4177091" cy="4177091"/>
        </a:xfrm>
        <a:custGeom>
          <a:avLst/>
          <a:gdLst/>
          <a:ahLst/>
          <a:cxnLst/>
          <a:rect l="0" t="0" r="0" b="0"/>
          <a:pathLst>
            <a:path>
              <a:moveTo>
                <a:pt x="4174207" y="1978833"/>
              </a:moveTo>
              <a:arcTo wR="2088545" hR="2088545" stAng="21419330" swAng="21975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A51E3-39D5-4009-A8E9-3E7F3266D78A}">
      <dsp:nvSpPr>
        <dsp:cNvPr id="0" name=""/>
        <dsp:cNvSpPr/>
      </dsp:nvSpPr>
      <dsp:spPr>
        <a:xfrm>
          <a:off x="4389649" y="3780497"/>
          <a:ext cx="1607157" cy="104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Обсуждения</a:t>
          </a:r>
          <a:endParaRPr lang="ru-RU" sz="1700" kern="1200" dirty="0"/>
        </a:p>
      </dsp:txBody>
      <dsp:txXfrm>
        <a:off x="4440645" y="3831493"/>
        <a:ext cx="1505165" cy="942660"/>
      </dsp:txXfrm>
    </dsp:sp>
    <dsp:sp modelId="{44A56C0E-F1FD-4FDD-AE19-43B212AC7BC8}">
      <dsp:nvSpPr>
        <dsp:cNvPr id="0" name=""/>
        <dsp:cNvSpPr/>
      </dsp:nvSpPr>
      <dsp:spPr>
        <a:xfrm>
          <a:off x="1877066" y="524609"/>
          <a:ext cx="4177091" cy="4177091"/>
        </a:xfrm>
        <a:custGeom>
          <a:avLst/>
          <a:gdLst/>
          <a:ahLst/>
          <a:cxnLst/>
          <a:rect l="0" t="0" r="0" b="0"/>
          <a:pathLst>
            <a:path>
              <a:moveTo>
                <a:pt x="2504275" y="4135297"/>
              </a:moveTo>
              <a:arcTo wR="2088545" hR="2088545" stAng="4711107" swAng="13777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CAED3-855E-4D58-9F70-18973EBDDFBC}">
      <dsp:nvSpPr>
        <dsp:cNvPr id="0" name=""/>
        <dsp:cNvSpPr/>
      </dsp:nvSpPr>
      <dsp:spPr>
        <a:xfrm>
          <a:off x="1934417" y="3780497"/>
          <a:ext cx="1607157" cy="104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Комментарии</a:t>
          </a:r>
          <a:endParaRPr lang="ru-RU" sz="1700" kern="1200" dirty="0"/>
        </a:p>
      </dsp:txBody>
      <dsp:txXfrm>
        <a:off x="1985413" y="3831493"/>
        <a:ext cx="1505165" cy="942660"/>
      </dsp:txXfrm>
    </dsp:sp>
    <dsp:sp modelId="{9F0A74FC-8A37-4783-9545-8038EC86343B}">
      <dsp:nvSpPr>
        <dsp:cNvPr id="0" name=""/>
        <dsp:cNvSpPr/>
      </dsp:nvSpPr>
      <dsp:spPr>
        <a:xfrm>
          <a:off x="1877066" y="524609"/>
          <a:ext cx="4177091" cy="4177091"/>
        </a:xfrm>
        <a:custGeom>
          <a:avLst/>
          <a:gdLst/>
          <a:ahLst/>
          <a:cxnLst/>
          <a:rect l="0" t="0" r="0" b="0"/>
          <a:pathLst>
            <a:path>
              <a:moveTo>
                <a:pt x="349245" y="3244771"/>
              </a:moveTo>
              <a:arcTo wR="2088545" hR="2088545" stAng="8783127" swAng="21975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8447-A16C-42A8-8A6D-0B9CA052B49B}">
      <dsp:nvSpPr>
        <dsp:cNvPr id="0" name=""/>
        <dsp:cNvSpPr/>
      </dsp:nvSpPr>
      <dsp:spPr>
        <a:xfrm>
          <a:off x="1175708" y="1445432"/>
          <a:ext cx="1607157" cy="104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Репортажи</a:t>
          </a:r>
          <a:endParaRPr lang="ru-RU" sz="1700" kern="1200" dirty="0"/>
        </a:p>
      </dsp:txBody>
      <dsp:txXfrm>
        <a:off x="1226704" y="1496428"/>
        <a:ext cx="1505165" cy="942660"/>
      </dsp:txXfrm>
    </dsp:sp>
    <dsp:sp modelId="{8FF5B086-A663-4D88-B4E3-20D6F57C21B3}">
      <dsp:nvSpPr>
        <dsp:cNvPr id="0" name=""/>
        <dsp:cNvSpPr/>
      </dsp:nvSpPr>
      <dsp:spPr>
        <a:xfrm>
          <a:off x="1877066" y="524609"/>
          <a:ext cx="4177091" cy="4177091"/>
        </a:xfrm>
        <a:custGeom>
          <a:avLst/>
          <a:gdLst/>
          <a:ahLst/>
          <a:cxnLst/>
          <a:rect l="0" t="0" r="0" b="0"/>
          <a:pathLst>
            <a:path>
              <a:moveTo>
                <a:pt x="363678" y="910897"/>
              </a:moveTo>
              <a:arcTo wR="2088545" hR="2088545" stAng="12859392" swAng="19631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016A6-B04C-4674-B102-157F84741004}">
      <dsp:nvSpPr>
        <dsp:cNvPr id="0" name=""/>
        <dsp:cNvSpPr/>
      </dsp:nvSpPr>
      <dsp:spPr>
        <a:xfrm>
          <a:off x="0" y="745232"/>
          <a:ext cx="2343546" cy="140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Сайт</a:t>
          </a:r>
          <a:endParaRPr lang="ru-RU" sz="2600" kern="1200" dirty="0"/>
        </a:p>
      </dsp:txBody>
      <dsp:txXfrm>
        <a:off x="0" y="745232"/>
        <a:ext cx="2343546" cy="1406128"/>
      </dsp:txXfrm>
    </dsp:sp>
    <dsp:sp modelId="{5CBD5250-7083-439F-AB7F-1FCD24AD0A42}">
      <dsp:nvSpPr>
        <dsp:cNvPr id="0" name=""/>
        <dsp:cNvSpPr/>
      </dsp:nvSpPr>
      <dsp:spPr>
        <a:xfrm>
          <a:off x="2577901" y="745232"/>
          <a:ext cx="2343546" cy="140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Социальные сети</a:t>
          </a:r>
          <a:endParaRPr lang="ru-RU" sz="2600" kern="1200" dirty="0"/>
        </a:p>
      </dsp:txBody>
      <dsp:txXfrm>
        <a:off x="2577901" y="745232"/>
        <a:ext cx="2343546" cy="1406128"/>
      </dsp:txXfrm>
    </dsp:sp>
    <dsp:sp modelId="{ABBB5787-00A1-4AC8-952F-8AA0602AA957}">
      <dsp:nvSpPr>
        <dsp:cNvPr id="0" name=""/>
        <dsp:cNvSpPr/>
      </dsp:nvSpPr>
      <dsp:spPr>
        <a:xfrm>
          <a:off x="5155803" y="745232"/>
          <a:ext cx="2343546" cy="140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Личные контакты</a:t>
          </a:r>
          <a:endParaRPr lang="ru-RU" sz="2600" kern="1200" dirty="0"/>
        </a:p>
      </dsp:txBody>
      <dsp:txXfrm>
        <a:off x="5155803" y="745232"/>
        <a:ext cx="2343546" cy="1406128"/>
      </dsp:txXfrm>
    </dsp:sp>
    <dsp:sp modelId="{87F558E2-A65A-4A9A-AF03-4670B1D7C4A9}">
      <dsp:nvSpPr>
        <dsp:cNvPr id="0" name=""/>
        <dsp:cNvSpPr/>
      </dsp:nvSpPr>
      <dsp:spPr>
        <a:xfrm>
          <a:off x="1288950" y="2385714"/>
          <a:ext cx="2343546" cy="140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Пресс-службы</a:t>
          </a:r>
          <a:endParaRPr lang="ru-RU" sz="2600" kern="1200" dirty="0"/>
        </a:p>
      </dsp:txBody>
      <dsp:txXfrm>
        <a:off x="1288950" y="2385714"/>
        <a:ext cx="2343546" cy="1406128"/>
      </dsp:txXfrm>
    </dsp:sp>
    <dsp:sp modelId="{8526658E-9BEE-448D-BCC5-285ADB395C41}">
      <dsp:nvSpPr>
        <dsp:cNvPr id="0" name=""/>
        <dsp:cNvSpPr/>
      </dsp:nvSpPr>
      <dsp:spPr>
        <a:xfrm>
          <a:off x="3866852" y="2385714"/>
          <a:ext cx="2343546" cy="140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Мероприятия</a:t>
          </a:r>
          <a:endParaRPr lang="ru-RU" sz="2600" kern="1200" dirty="0"/>
        </a:p>
      </dsp:txBody>
      <dsp:txXfrm>
        <a:off x="3866852" y="2385714"/>
        <a:ext cx="2343546" cy="140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4B0B4-384C-4C47-A034-BA551CA3BAEA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AACD-76BE-40A6-A8B6-B94BEF520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1AACD-76BE-40A6-A8B6-B94BEF520F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4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1AACD-76BE-40A6-A8B6-B94BEF520F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4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1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2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1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6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112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060848"/>
            <a:ext cx="7499176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C:\Users\Berk\Pictures\logotippa_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3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3888432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Инструменты общественного контроля в правозащитной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76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985957"/>
              </p:ext>
            </p:extLst>
          </p:nvPr>
        </p:nvGraphicFramePr>
        <p:xfrm>
          <a:off x="1187450" y="2060575"/>
          <a:ext cx="749935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05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Общественный мониторинг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39063"/>
              </p:ext>
            </p:extLst>
          </p:nvPr>
        </p:nvGraphicFramePr>
        <p:xfrm>
          <a:off x="0" y="1340768"/>
          <a:ext cx="98285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258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Ст. 5.39 КоАП РФ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Неправомерный отказ в предоставлении гражданину, в том числе адвокату в связи с поступившим от него адвокатским запросом, и (или) организации информации, предоставление которой предусмотрено федеральными законами, несвоевременное ее предоставление либо предоставление заведомо недостоверной информации -</a:t>
            </a:r>
          </a:p>
          <a:p>
            <a:pPr marL="0" indent="0">
              <a:buNone/>
            </a:pPr>
            <a:r>
              <a:rPr lang="ru-RU" b="1" dirty="0" smtClean="0"/>
              <a:t>влечет </a:t>
            </a:r>
            <a:r>
              <a:rPr lang="ru-RU" b="1" dirty="0"/>
              <a:t>наложение административного штрафа на должностных лиц в размере от пяти тысяч до десяти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95785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Общественное обсуждение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Обязательное участие </a:t>
            </a:r>
            <a:r>
              <a:rPr lang="ru-RU" dirty="0" smtClean="0"/>
              <a:t>представителей уполномоченных органов!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26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590465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Общественная проверка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486616"/>
              </p:ext>
            </p:extLst>
          </p:nvPr>
        </p:nvGraphicFramePr>
        <p:xfrm>
          <a:off x="467544" y="2060575"/>
          <a:ext cx="8219256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56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7488832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Выездная общественная проверка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15561"/>
              </p:ext>
            </p:extLst>
          </p:nvPr>
        </p:nvGraphicFramePr>
        <p:xfrm>
          <a:off x="755576" y="1988841"/>
          <a:ext cx="7931224" cy="4608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19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76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Процесс освещения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616441"/>
              </p:ext>
            </p:extLst>
          </p:nvPr>
        </p:nvGraphicFramePr>
        <p:xfrm>
          <a:off x="179512" y="1196751"/>
          <a:ext cx="8856984" cy="56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0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публикаций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332187"/>
              </p:ext>
            </p:extLst>
          </p:nvPr>
        </p:nvGraphicFramePr>
        <p:xfrm>
          <a:off x="755576" y="1700807"/>
          <a:ext cx="7931224" cy="489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5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Каналы публикаций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346143"/>
              </p:ext>
            </p:extLst>
          </p:nvPr>
        </p:nvGraphicFramePr>
        <p:xfrm>
          <a:off x="1187450" y="2060575"/>
          <a:ext cx="749935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93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Внешние события</a:t>
            </a:r>
          </a:p>
          <a:p>
            <a:r>
              <a:rPr lang="ru-RU" dirty="0" smtClean="0"/>
              <a:t>Инициатива</a:t>
            </a:r>
          </a:p>
          <a:p>
            <a:r>
              <a:rPr lang="ru-RU" dirty="0" smtClean="0"/>
              <a:t>Проведение мероприятий</a:t>
            </a:r>
          </a:p>
          <a:p>
            <a:r>
              <a:rPr lang="ru-RU" dirty="0" smtClean="0"/>
              <a:t>Выпуск итогов</a:t>
            </a:r>
          </a:p>
          <a:p>
            <a:r>
              <a:rPr lang="ru-RU" dirty="0" smtClean="0"/>
              <a:t>Рейтинги и оценки</a:t>
            </a:r>
          </a:p>
          <a:p>
            <a:r>
              <a:rPr lang="ru-RU" dirty="0" smtClean="0"/>
              <a:t>Предложения</a:t>
            </a:r>
          </a:p>
          <a:p>
            <a:r>
              <a:rPr lang="ru-RU" dirty="0" smtClean="0"/>
              <a:t>Отправка обращений</a:t>
            </a:r>
          </a:p>
          <a:p>
            <a:r>
              <a:rPr lang="ru-RU" dirty="0" smtClean="0"/>
              <a:t>Критика</a:t>
            </a:r>
          </a:p>
        </p:txBody>
      </p:sp>
    </p:spTree>
    <p:extLst>
      <p:ext uri="{BB962C8B-B14F-4D97-AF65-F5344CB8AC3E}">
        <p14:creationId xmlns:p14="http://schemas.microsoft.com/office/powerpoint/2010/main" val="416993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160240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Открытый общественный</a:t>
            </a:r>
            <a:br>
              <a:rPr lang="ru-RU" b="1" dirty="0" smtClean="0"/>
            </a:br>
            <a:r>
              <a:rPr lang="ru-RU" b="1" dirty="0" smtClean="0"/>
              <a:t>мониторинг деятельности</a:t>
            </a:r>
            <a:br>
              <a:rPr lang="ru-RU" b="1" dirty="0" smtClean="0"/>
            </a:br>
            <a:r>
              <a:rPr lang="ru-RU" b="1" dirty="0" smtClean="0"/>
              <a:t>административных комиссий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696744" cy="13681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с распоряжением Президента Российской Федерации от 05.04.2016 №68-рп на основании конкурса, проведенного движением «Гражданское достоинство».</a:t>
            </a:r>
          </a:p>
        </p:txBody>
      </p:sp>
    </p:spTree>
    <p:extLst>
      <p:ext uri="{BB962C8B-B14F-4D97-AF65-F5344CB8AC3E}">
        <p14:creationId xmlns:p14="http://schemas.microsoft.com/office/powerpoint/2010/main" val="17618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346147"/>
              </p:ext>
            </p:extLst>
          </p:nvPr>
        </p:nvGraphicFramePr>
        <p:xfrm>
          <a:off x="611560" y="260648"/>
          <a:ext cx="8516819" cy="648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0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Пассажирский транспорт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982934"/>
              </p:ext>
            </p:extLst>
          </p:nvPr>
        </p:nvGraphicFramePr>
        <p:xfrm>
          <a:off x="1187450" y="2060575"/>
          <a:ext cx="749935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744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41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Ремонт дорог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75814"/>
              </p:ext>
            </p:extLst>
          </p:nvPr>
        </p:nvGraphicFramePr>
        <p:xfrm>
          <a:off x="611560" y="2060575"/>
          <a:ext cx="8424936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544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Berk\Desktop\okontr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8102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447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Бродячие собаки</a:t>
            </a:r>
            <a:endParaRPr lang="ru-RU" b="1" dirty="0"/>
          </a:p>
        </p:txBody>
      </p:sp>
      <p:pic>
        <p:nvPicPr>
          <p:cNvPr id="1026" name="Picture 2" descr="C:\Users\Berk\Documents\Раздаточный материал\СОБАКИ Сводная инфографи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207" y="1844824"/>
            <a:ext cx="7686472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396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55272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852936"/>
            <a:ext cx="8784976" cy="37444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Ассоциация</a:t>
            </a:r>
          </a:p>
          <a:p>
            <a:pPr marL="0" indent="0" algn="ctr">
              <a:buNone/>
            </a:pPr>
            <a:r>
              <a:rPr lang="ru-RU" b="1" dirty="0" smtClean="0"/>
              <a:t> Центр общественного взаимодействия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Руководитель проекта:</a:t>
            </a:r>
          </a:p>
          <a:p>
            <a:pPr marL="0" indent="0" algn="ctr">
              <a:buNone/>
            </a:pPr>
            <a:r>
              <a:rPr lang="ru-RU" dirty="0" smtClean="0"/>
              <a:t>А.И. Ишмуратов</a:t>
            </a:r>
          </a:p>
          <a:p>
            <a:pPr marL="0" indent="0" algn="ctr">
              <a:buNone/>
            </a:pPr>
            <a:r>
              <a:rPr lang="en-US" dirty="0" smtClean="0"/>
              <a:t>sicenter@inbox.ru</a:t>
            </a:r>
          </a:p>
          <a:p>
            <a:pPr marL="0" indent="0" algn="ctr">
              <a:buNone/>
            </a:pPr>
            <a:r>
              <a:rPr lang="en-US" dirty="0" smtClean="0"/>
              <a:t>+7 987 435 44 70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2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Правовая база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Федеральный закон от 21 июля 2014 г. N 212-ФЗ</a:t>
            </a:r>
          </a:p>
          <a:p>
            <a:pPr marL="0" indent="0">
              <a:buNone/>
            </a:pPr>
            <a:r>
              <a:rPr lang="ru-RU" b="1" dirty="0"/>
              <a:t>"Об основах общественного контроля в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153290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6247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Чем не является общественный контроль?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27250"/>
              </p:ext>
            </p:extLst>
          </p:nvPr>
        </p:nvGraphicFramePr>
        <p:xfrm>
          <a:off x="395536" y="2060575"/>
          <a:ext cx="8568952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75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84076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Объекты контроля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Можно контролировать только органы, осуществляющие </a:t>
            </a:r>
            <a:r>
              <a:rPr lang="ru-RU" b="1" dirty="0" smtClean="0"/>
              <a:t>публичные полномочия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286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Субъекты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838833"/>
              </p:ext>
            </p:extLst>
          </p:nvPr>
        </p:nvGraphicFramePr>
        <p:xfrm>
          <a:off x="467544" y="2060575"/>
          <a:ext cx="8219256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9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Требования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Обнародование информации</a:t>
            </a:r>
          </a:p>
          <a:p>
            <a:r>
              <a:rPr lang="ru-RU" dirty="0" smtClean="0"/>
              <a:t>Утвержденный порядок</a:t>
            </a:r>
          </a:p>
          <a:p>
            <a:r>
              <a:rPr lang="ru-RU" dirty="0" smtClean="0"/>
              <a:t>Публикация результатов</a:t>
            </a:r>
          </a:p>
          <a:p>
            <a:r>
              <a:rPr lang="ru-RU" dirty="0" smtClean="0"/>
              <a:t>Недопустимость вмешательства</a:t>
            </a:r>
          </a:p>
          <a:p>
            <a:r>
              <a:rPr lang="ru-RU" dirty="0" smtClean="0"/>
              <a:t>Нейтральность</a:t>
            </a:r>
          </a:p>
          <a:p>
            <a:r>
              <a:rPr lang="ru-RU" dirty="0" smtClean="0"/>
              <a:t>Презумпция добросовестности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71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Порядок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Объект </a:t>
            </a:r>
          </a:p>
          <a:p>
            <a:r>
              <a:rPr lang="ru-RU" dirty="0" smtClean="0"/>
              <a:t>Субъект</a:t>
            </a:r>
          </a:p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Мероприятия</a:t>
            </a:r>
          </a:p>
          <a:p>
            <a:r>
              <a:rPr lang="ru-RU" dirty="0" smtClean="0"/>
              <a:t>Форма</a:t>
            </a:r>
          </a:p>
          <a:p>
            <a:r>
              <a:rPr lang="ru-RU" dirty="0" smtClean="0"/>
              <a:t>Сроки</a:t>
            </a:r>
          </a:p>
          <a:p>
            <a:r>
              <a:rPr lang="ru-RU" dirty="0" smtClean="0"/>
              <a:t>Способ публикации результата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47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Обязанности органов власти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Предоставлять информацию</a:t>
            </a:r>
          </a:p>
          <a:p>
            <a:r>
              <a:rPr lang="ru-RU" dirty="0" smtClean="0"/>
              <a:t>Рассматривать итоги </a:t>
            </a:r>
          </a:p>
          <a:p>
            <a:r>
              <a:rPr lang="ru-RU" dirty="0" smtClean="0"/>
              <a:t>Принимать участие в мероприятиях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877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Другая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7127</TotalTime>
  <Words>363</Words>
  <Application>Microsoft Office PowerPoint</Application>
  <PresentationFormat>Экран (4:3)</PresentationFormat>
  <Paragraphs>125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Инструменты общественного контроля в правозащитной деятельности</vt:lpstr>
      <vt:lpstr>Открытый общественный мониторинг деятельности административных комиссий</vt:lpstr>
      <vt:lpstr>Правовая база</vt:lpstr>
      <vt:lpstr>Чем не является общественный контроль?</vt:lpstr>
      <vt:lpstr>Объекты контроля</vt:lpstr>
      <vt:lpstr>Субъекты</vt:lpstr>
      <vt:lpstr>Требования</vt:lpstr>
      <vt:lpstr>Порядок</vt:lpstr>
      <vt:lpstr>Обязанности органов власти</vt:lpstr>
      <vt:lpstr>Формы</vt:lpstr>
      <vt:lpstr>Общественный мониторинг</vt:lpstr>
      <vt:lpstr>Ст. 5.39 КоАП РФ</vt:lpstr>
      <vt:lpstr>Общественное обсуждение</vt:lpstr>
      <vt:lpstr>Общественная проверка</vt:lpstr>
      <vt:lpstr>Выездная общественная проверка</vt:lpstr>
      <vt:lpstr>Процесс освещения</vt:lpstr>
      <vt:lpstr>Виды публикаций</vt:lpstr>
      <vt:lpstr>Каналы публикаций</vt:lpstr>
      <vt:lpstr>Поводы</vt:lpstr>
      <vt:lpstr>Презентация PowerPoint</vt:lpstr>
      <vt:lpstr>Пассажирский транспорт</vt:lpstr>
      <vt:lpstr>Презентация PowerPoint</vt:lpstr>
      <vt:lpstr>Ремонт дорог</vt:lpstr>
      <vt:lpstr>Презентация PowerPoint</vt:lpstr>
      <vt:lpstr>Бродячие собаки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Berk</dc:creator>
  <cp:lastModifiedBy>Berk</cp:lastModifiedBy>
  <cp:revision>104</cp:revision>
  <dcterms:created xsi:type="dcterms:W3CDTF">2015-07-26T20:25:21Z</dcterms:created>
  <dcterms:modified xsi:type="dcterms:W3CDTF">2017-08-21T23:31:11Z</dcterms:modified>
</cp:coreProperties>
</file>